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595" autoAdjust="0"/>
  </p:normalViewPr>
  <p:slideViewPr>
    <p:cSldViewPr>
      <p:cViewPr varScale="1">
        <p:scale>
          <a:sx n="106" d="100"/>
          <a:sy n="106" d="100"/>
        </p:scale>
        <p:origin x="-11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715040"/>
          </a:xfrm>
        </p:spPr>
        <p:txBody>
          <a:bodyPr>
            <a:normAutofit/>
          </a:bodyPr>
          <a:lstStyle>
            <a:lvl1pPr>
              <a:buNone/>
              <a:defRPr sz="14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0" eaLnBrk="1" latinLnBrk="0" hangingPunct="1"/>
            <a:r>
              <a:rPr lang="en-US" dirty="0" smtClean="0"/>
              <a:t>Second level</a:t>
            </a:r>
          </a:p>
          <a:p>
            <a:pPr lvl="0" eaLnBrk="1" latinLnBrk="0" hangingPunct="1"/>
            <a:r>
              <a:rPr lang="en-US" dirty="0" smtClean="0"/>
              <a:t>Third level</a:t>
            </a:r>
          </a:p>
          <a:p>
            <a:pPr lvl="0" eaLnBrk="1" latinLnBrk="0" hangingPunct="1"/>
            <a:r>
              <a:rPr lang="en-US" dirty="0" smtClean="0"/>
              <a:t>Fourth level</a:t>
            </a:r>
          </a:p>
          <a:p>
            <a:pPr lvl="0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57244"/>
          </a:xfrm>
        </p:spPr>
        <p:txBody>
          <a:bodyPr rtlCol="0" anchor="b" anchorCtr="0"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1ABA4E-CD72-497B-97AA-7213B3980F60}" type="datetimeFigureOut">
              <a:rPr lang="en-US" smtClean="0"/>
              <a:pPr/>
              <a:t>10/18/2009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One Life, Leeds Atheist Society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Meaning of Life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715040"/>
          </a:xfrm>
        </p:spPr>
        <p:txBody>
          <a:bodyPr numCol="2">
            <a:noAutofit/>
          </a:bodyPr>
          <a:lstStyle/>
          <a:p>
            <a:pPr algn="ctr">
              <a:buNone/>
            </a:pPr>
            <a:r>
              <a:rPr lang="en-GB" dirty="0" smtClean="0"/>
              <a:t>	</a:t>
            </a:r>
          </a:p>
          <a:p>
            <a:pPr algn="ctr">
              <a:buNone/>
            </a:pPr>
            <a:r>
              <a:rPr lang="en-GB" dirty="0" smtClean="0"/>
              <a:t>Why are we here? What's life all about?</a:t>
            </a:r>
            <a:br>
              <a:rPr lang="en-GB" dirty="0" smtClean="0"/>
            </a:br>
            <a:r>
              <a:rPr lang="en-GB" dirty="0" smtClean="0"/>
              <a:t>Is God really real, or is there some doubt?</a:t>
            </a:r>
            <a:br>
              <a:rPr lang="en-GB" dirty="0" smtClean="0"/>
            </a:br>
            <a:r>
              <a:rPr lang="en-GB" dirty="0" smtClean="0"/>
              <a:t>Well, tonight, we're going to sort it all out,</a:t>
            </a:r>
            <a:br>
              <a:rPr lang="en-GB" dirty="0" smtClean="0"/>
            </a:br>
            <a:r>
              <a:rPr lang="en-GB" dirty="0" smtClean="0"/>
              <a:t>For, tonight, it's 'The Meaning of Life'.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What's the point of all this hoax?</a:t>
            </a:r>
            <a:br>
              <a:rPr lang="en-GB" dirty="0" smtClean="0"/>
            </a:br>
            <a:r>
              <a:rPr lang="en-GB" dirty="0" smtClean="0"/>
              <a:t>Is it the chicken and the egg time? </a:t>
            </a:r>
            <a:br>
              <a:rPr lang="en-GB" dirty="0" smtClean="0"/>
            </a:br>
            <a:r>
              <a:rPr lang="en-GB" dirty="0" smtClean="0"/>
              <a:t>Are we just yolks?</a:t>
            </a:r>
            <a:br>
              <a:rPr lang="en-GB" dirty="0" smtClean="0"/>
            </a:br>
            <a:r>
              <a:rPr lang="en-GB" dirty="0" smtClean="0"/>
              <a:t>Or, perhaps, we're just one of God's </a:t>
            </a:r>
            <a:br>
              <a:rPr lang="en-GB" dirty="0" smtClean="0"/>
            </a:br>
            <a:r>
              <a:rPr lang="en-GB" dirty="0" smtClean="0"/>
              <a:t>little jokes.</a:t>
            </a:r>
            <a:br>
              <a:rPr lang="en-GB" dirty="0" smtClean="0"/>
            </a:br>
            <a:r>
              <a:rPr lang="en-GB" dirty="0" smtClean="0"/>
              <a:t>Well, </a:t>
            </a:r>
            <a:r>
              <a:rPr lang="en-GB" dirty="0" err="1" smtClean="0"/>
              <a:t>ça</a:t>
            </a:r>
            <a:r>
              <a:rPr lang="en-GB" dirty="0" smtClean="0"/>
              <a:t> </a:t>
            </a:r>
            <a:r>
              <a:rPr lang="en-GB" dirty="0" err="1" smtClean="0"/>
              <a:t>c'est</a:t>
            </a:r>
            <a:r>
              <a:rPr lang="en-GB" dirty="0" smtClean="0"/>
              <a:t> 'The Meaning of Life'.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life just a game where </a:t>
            </a:r>
            <a:br>
              <a:rPr lang="en-GB" dirty="0" smtClean="0"/>
            </a:br>
            <a:r>
              <a:rPr lang="en-GB" dirty="0" smtClean="0"/>
              <a:t>we make up the rules</a:t>
            </a:r>
            <a:br>
              <a:rPr lang="en-GB" dirty="0" smtClean="0"/>
            </a:br>
            <a:r>
              <a:rPr lang="en-GB" dirty="0" smtClean="0"/>
              <a:t>While we're searching </a:t>
            </a:r>
            <a:br>
              <a:rPr lang="en-GB" dirty="0" smtClean="0"/>
            </a:br>
            <a:r>
              <a:rPr lang="en-GB" dirty="0" smtClean="0"/>
              <a:t>for something to say,</a:t>
            </a:r>
            <a:br>
              <a:rPr lang="en-GB" dirty="0" smtClean="0"/>
            </a:br>
            <a:r>
              <a:rPr lang="en-GB" dirty="0" smtClean="0"/>
              <a:t>Or are we just simply spiralling coils</a:t>
            </a:r>
            <a:br>
              <a:rPr lang="en-GB" dirty="0" smtClean="0"/>
            </a:br>
            <a:r>
              <a:rPr lang="en-GB" dirty="0" smtClean="0"/>
              <a:t>Of self-replicating DN– </a:t>
            </a:r>
            <a:br>
              <a:rPr lang="en-GB" dirty="0" smtClean="0"/>
            </a:br>
            <a:r>
              <a:rPr lang="en-GB" dirty="0" smtClean="0"/>
              <a:t>nay, nay, nay, nay, nay, nay, nay.</a:t>
            </a:r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algn="ctr">
              <a:buNone/>
            </a:pPr>
            <a:r>
              <a:rPr lang="en-GB" dirty="0" smtClean="0"/>
              <a:t>What is life? What is our fate?</a:t>
            </a:r>
            <a:br>
              <a:rPr lang="en-GB" dirty="0" smtClean="0"/>
            </a:br>
            <a:r>
              <a:rPr lang="en-GB" dirty="0" smtClean="0"/>
              <a:t>Is there a Heaven and Hell? </a:t>
            </a:r>
            <a:br>
              <a:rPr lang="en-GB" dirty="0" smtClean="0"/>
            </a:br>
            <a:r>
              <a:rPr lang="en-GB" dirty="0" smtClean="0"/>
              <a:t>Do we reincarnate?</a:t>
            </a:r>
            <a:br>
              <a:rPr lang="en-GB" dirty="0" smtClean="0"/>
            </a:br>
            <a:r>
              <a:rPr lang="en-GB" dirty="0" smtClean="0"/>
              <a:t>Is mankind evolving, or is it too late?</a:t>
            </a:r>
            <a:br>
              <a:rPr lang="en-GB" dirty="0" smtClean="0"/>
            </a:br>
            <a:r>
              <a:rPr lang="en-GB" dirty="0" smtClean="0"/>
              <a:t>Well, tonight, here's 'The Meaning of Life'.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For millions, this 'life' is a sad vale of tears,</a:t>
            </a:r>
            <a:br>
              <a:rPr lang="en-GB" dirty="0" smtClean="0"/>
            </a:br>
            <a:r>
              <a:rPr lang="en-GB" dirty="0" smtClean="0"/>
              <a:t>Sitting 'round with really nothing to say</a:t>
            </a:r>
            <a:br>
              <a:rPr lang="en-GB" dirty="0" smtClean="0"/>
            </a:br>
            <a:r>
              <a:rPr lang="en-GB" dirty="0" smtClean="0"/>
              <a:t>While the scientists say </a:t>
            </a:r>
            <a:br>
              <a:rPr lang="en-GB" dirty="0" smtClean="0"/>
            </a:br>
            <a:r>
              <a:rPr lang="en-GB" dirty="0" smtClean="0"/>
              <a:t>we're just simply spiralling coils</a:t>
            </a:r>
            <a:br>
              <a:rPr lang="en-GB" dirty="0" smtClean="0"/>
            </a:br>
            <a:r>
              <a:rPr lang="en-GB" dirty="0" smtClean="0"/>
              <a:t>Of self-replicating DN– </a:t>
            </a:r>
            <a:br>
              <a:rPr lang="en-GB" dirty="0" smtClean="0"/>
            </a:br>
            <a:r>
              <a:rPr lang="en-GB" dirty="0" smtClean="0"/>
              <a:t>nay, nay, nay, nay, nay, nay, nay.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So, just why-- why are we here,</a:t>
            </a:r>
            <a:br>
              <a:rPr lang="en-GB" dirty="0" smtClean="0"/>
            </a:br>
            <a:r>
              <a:rPr lang="en-GB" dirty="0" smtClean="0"/>
              <a:t>And just what-- what-- what– </a:t>
            </a:r>
            <a:br>
              <a:rPr lang="en-GB" dirty="0" smtClean="0"/>
            </a:br>
            <a:r>
              <a:rPr lang="en-GB" dirty="0" smtClean="0"/>
              <a:t>what do we fear?</a:t>
            </a:r>
            <a:br>
              <a:rPr lang="en-GB" dirty="0" smtClean="0"/>
            </a:br>
            <a:r>
              <a:rPr lang="en-GB" dirty="0" smtClean="0"/>
              <a:t>Well, </a:t>
            </a:r>
            <a:r>
              <a:rPr lang="en-GB" dirty="0" err="1" smtClean="0"/>
              <a:t>ce</a:t>
            </a:r>
            <a:r>
              <a:rPr lang="en-GB" dirty="0" smtClean="0"/>
              <a:t> </a:t>
            </a:r>
            <a:r>
              <a:rPr lang="en-GB" dirty="0" err="1" smtClean="0"/>
              <a:t>soir</a:t>
            </a:r>
            <a:r>
              <a:rPr lang="en-GB" dirty="0" smtClean="0"/>
              <a:t>, for a change, </a:t>
            </a:r>
            <a:br>
              <a:rPr lang="en-GB" dirty="0" smtClean="0"/>
            </a:br>
            <a:r>
              <a:rPr lang="en-GB" dirty="0" smtClean="0"/>
              <a:t>it will all be made clear,</a:t>
            </a:r>
            <a:br>
              <a:rPr lang="en-GB" dirty="0" smtClean="0"/>
            </a:br>
            <a:r>
              <a:rPr lang="en-GB" dirty="0" smtClean="0"/>
              <a:t>For this is 'The Meaning of Life'. </a:t>
            </a:r>
            <a:br>
              <a:rPr lang="en-GB" dirty="0" smtClean="0"/>
            </a:br>
            <a:r>
              <a:rPr lang="en-GB" dirty="0" err="1" smtClean="0"/>
              <a:t>C'est</a:t>
            </a:r>
            <a:r>
              <a:rPr lang="en-GB" dirty="0" smtClean="0"/>
              <a:t> le </a:t>
            </a:r>
            <a:r>
              <a:rPr lang="en-GB" dirty="0" err="1" smtClean="0"/>
              <a:t>sens</a:t>
            </a:r>
            <a:r>
              <a:rPr lang="en-GB" dirty="0" smtClean="0"/>
              <a:t> de la vie.</a:t>
            </a:r>
            <a:br>
              <a:rPr lang="en-GB" dirty="0" smtClean="0"/>
            </a:br>
            <a:r>
              <a:rPr lang="en-GB" dirty="0" smtClean="0"/>
              <a:t>This is 'The Meaning of Life'.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Monty Python’s Meaning of Life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 algn="ctr">
              <a:buNone/>
            </a:pPr>
            <a:r>
              <a:rPr lang="en-GB" dirty="0" smtClean="0"/>
              <a:t>	P Why does everything have to be so hard?</a:t>
            </a:r>
            <a:br>
              <a:rPr lang="en-GB" dirty="0" smtClean="0"/>
            </a:br>
            <a:r>
              <a:rPr lang="en-GB" dirty="0" smtClean="0"/>
              <a:t>GC Maybe you'll never find your purpose.</a:t>
            </a:r>
            <a:br>
              <a:rPr lang="en-GB" dirty="0" smtClean="0"/>
            </a:br>
            <a:r>
              <a:rPr lang="en-GB" dirty="0" smtClean="0"/>
              <a:t>CE Lots of people don't.</a:t>
            </a:r>
            <a:br>
              <a:rPr lang="en-GB" dirty="0" smtClean="0"/>
            </a:br>
            <a:r>
              <a:rPr lang="en-GB" dirty="0" smtClean="0"/>
              <a:t>P But then- I don't know why I'm even alive!</a:t>
            </a:r>
            <a:br>
              <a:rPr lang="en-GB" dirty="0" smtClean="0"/>
            </a:br>
            <a:r>
              <a:rPr lang="en-GB" dirty="0" smtClean="0"/>
              <a:t>KM Well, who does, really?</a:t>
            </a:r>
            <a:br>
              <a:rPr lang="en-GB" dirty="0" smtClean="0"/>
            </a:br>
            <a:r>
              <a:rPr lang="en-GB" dirty="0" smtClean="0"/>
              <a:t>KM Everyone's a little bit unsatisfied.</a:t>
            </a:r>
            <a:br>
              <a:rPr lang="en-GB" dirty="0" smtClean="0"/>
            </a:br>
            <a:r>
              <a:rPr lang="en-GB" dirty="0" smtClean="0"/>
              <a:t>B Everyone goes 'round a little empty inside.</a:t>
            </a:r>
            <a:br>
              <a:rPr lang="en-GB" dirty="0" smtClean="0"/>
            </a:br>
            <a:r>
              <a:rPr lang="en-GB" dirty="0" smtClean="0"/>
              <a:t>GC Take a breath,</a:t>
            </a:r>
            <a:br>
              <a:rPr lang="en-GB" dirty="0" smtClean="0"/>
            </a:br>
            <a:r>
              <a:rPr lang="en-GB" dirty="0" smtClean="0"/>
              <a:t>GC Look around,</a:t>
            </a:r>
            <a:br>
              <a:rPr lang="en-GB" dirty="0" smtClean="0"/>
            </a:br>
            <a:r>
              <a:rPr lang="en-GB" dirty="0" smtClean="0"/>
              <a:t>B Swallow your pride,</a:t>
            </a:r>
            <a:br>
              <a:rPr lang="en-GB" dirty="0" smtClean="0"/>
            </a:br>
            <a:r>
              <a:rPr lang="en-GB" dirty="0" smtClean="0"/>
              <a:t>KM For now...</a:t>
            </a:r>
            <a:br>
              <a:rPr lang="en-GB" dirty="0" smtClean="0"/>
            </a:br>
            <a:r>
              <a:rPr lang="en-GB" dirty="0" smtClean="0"/>
              <a:t>B,K,CE For now...</a:t>
            </a:r>
            <a:br>
              <a:rPr lang="en-GB" dirty="0" smtClean="0"/>
            </a:br>
            <a:r>
              <a:rPr lang="en-GB" dirty="0" smtClean="0"/>
              <a:t>N Nothing lasts,</a:t>
            </a:r>
            <a:br>
              <a:rPr lang="en-GB" dirty="0" smtClean="0"/>
            </a:br>
            <a:r>
              <a:rPr lang="en-GB" dirty="0" smtClean="0"/>
              <a:t>R Life goes on,</a:t>
            </a:r>
            <a:br>
              <a:rPr lang="en-GB" dirty="0" smtClean="0"/>
            </a:br>
            <a:r>
              <a:rPr lang="en-GB" dirty="0" smtClean="0"/>
              <a:t>N Full of surprises.</a:t>
            </a:r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 You'll be faced with problems of all shapes and sizes.</a:t>
            </a:r>
            <a:br>
              <a:rPr lang="en-GB" dirty="0" smtClean="0"/>
            </a:b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	You're going to have to make a few compromises...</a:t>
            </a:r>
            <a:br>
              <a:rPr lang="en-GB" dirty="0" smtClean="0"/>
            </a:br>
            <a:r>
              <a:rPr lang="en-GB" dirty="0" smtClean="0"/>
              <a:t>For now...</a:t>
            </a:r>
            <a:br>
              <a:rPr lang="en-GB" dirty="0" smtClean="0"/>
            </a:br>
            <a:r>
              <a:rPr lang="en-GB" dirty="0" smtClean="0"/>
              <a:t>For now...</a:t>
            </a:r>
            <a:br>
              <a:rPr lang="en-GB" dirty="0" smtClean="0"/>
            </a:br>
            <a:r>
              <a:rPr lang="en-GB" dirty="0" smtClean="0"/>
              <a:t>But only for now! (For now)</a:t>
            </a:r>
            <a:br>
              <a:rPr lang="en-GB" dirty="0" smtClean="0"/>
            </a:br>
            <a:r>
              <a:rPr lang="en-GB" dirty="0" smtClean="0"/>
              <a:t>Only for now! (For now)</a:t>
            </a:r>
            <a:br>
              <a:rPr lang="en-GB" dirty="0" smtClean="0"/>
            </a:br>
            <a:r>
              <a:rPr lang="en-GB" dirty="0" smtClean="0"/>
              <a:t>Only for now! (For now)</a:t>
            </a:r>
            <a:br>
              <a:rPr lang="en-GB" dirty="0" smtClean="0"/>
            </a:br>
            <a:r>
              <a:rPr lang="en-GB" dirty="0" smtClean="0"/>
              <a:t>Only for now!</a:t>
            </a:r>
          </a:p>
          <a:p>
            <a:pPr algn="ctr">
              <a:buNone/>
            </a:pPr>
            <a:endParaRPr lang="en-GB" dirty="0" smtClean="0"/>
          </a:p>
          <a:p>
            <a:pPr algn="ctr"/>
            <a:r>
              <a:rPr lang="en-GB" dirty="0" smtClean="0"/>
              <a:t>L For now we're healthy.</a:t>
            </a:r>
            <a:br>
              <a:rPr lang="en-GB" dirty="0" smtClean="0"/>
            </a:br>
            <a:r>
              <a:rPr lang="en-GB" dirty="0" smtClean="0"/>
              <a:t>B For now we're employed.</a:t>
            </a:r>
            <a:br>
              <a:rPr lang="en-GB" dirty="0" smtClean="0"/>
            </a:br>
            <a:r>
              <a:rPr lang="en-GB" dirty="0" err="1" smtClean="0"/>
              <a:t>BrS</a:t>
            </a:r>
            <a:r>
              <a:rPr lang="en-GB" dirty="0" smtClean="0"/>
              <a:t> For now we're happy...</a:t>
            </a:r>
            <a:br>
              <a:rPr lang="en-GB" dirty="0" smtClean="0"/>
            </a:br>
            <a:r>
              <a:rPr lang="en-GB" dirty="0" smtClean="0"/>
              <a:t>KM If not overjoyed.</a:t>
            </a:r>
            <a:br>
              <a:rPr lang="en-GB" dirty="0" smtClean="0"/>
            </a:br>
            <a:r>
              <a:rPr lang="en-GB" dirty="0" smtClean="0"/>
              <a:t>P And we'll accept the things we cannot avoid, for now...</a:t>
            </a:r>
            <a:br>
              <a:rPr lang="en-GB" dirty="0" smtClean="0"/>
            </a:br>
            <a:r>
              <a:rPr lang="en-GB" dirty="0" smtClean="0"/>
              <a:t>GC For now...</a:t>
            </a:r>
            <a:br>
              <a:rPr lang="en-GB" dirty="0" smtClean="0"/>
            </a:br>
            <a:r>
              <a:rPr lang="en-GB" dirty="0" smtClean="0"/>
              <a:t>TM For now...</a:t>
            </a:r>
            <a:br>
              <a:rPr lang="en-GB" dirty="0" smtClean="0"/>
            </a:br>
            <a:r>
              <a:rPr lang="en-GB" dirty="0" smtClean="0"/>
              <a:t>KM For now...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 Now, Avenue Q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 algn="ctr">
              <a:buNone/>
            </a:pPr>
            <a:r>
              <a:rPr lang="en-GB" dirty="0" smtClean="0"/>
              <a:t>	</a:t>
            </a:r>
            <a:br>
              <a:rPr lang="en-GB" dirty="0" smtClean="0"/>
            </a:br>
            <a:r>
              <a:rPr lang="en-GB" dirty="0" smtClean="0"/>
              <a:t>But only for now! (For now)</a:t>
            </a:r>
            <a:br>
              <a:rPr lang="en-GB" dirty="0" smtClean="0"/>
            </a:br>
            <a:r>
              <a:rPr lang="en-GB" dirty="0" smtClean="0"/>
              <a:t>Only for now! (For now)</a:t>
            </a:r>
            <a:br>
              <a:rPr lang="en-GB" dirty="0" smtClean="0"/>
            </a:br>
            <a:r>
              <a:rPr lang="en-GB" dirty="0" smtClean="0"/>
              <a:t>Only for now! (For now)</a:t>
            </a:r>
            <a:br>
              <a:rPr lang="en-GB" dirty="0" smtClean="0"/>
            </a:br>
            <a:r>
              <a:rPr lang="en-GB" dirty="0" smtClean="0"/>
              <a:t>Only for now!</a:t>
            </a:r>
          </a:p>
          <a:p>
            <a:pPr algn="ctr">
              <a:buNone/>
            </a:pPr>
            <a:r>
              <a:rPr lang="en-GB" dirty="0" smtClean="0"/>
              <a:t>	Only for now! </a:t>
            </a:r>
            <a:r>
              <a:rPr lang="en-GB" i="1" dirty="0" smtClean="0"/>
              <a:t>For now there's life!</a:t>
            </a:r>
            <a:br>
              <a:rPr lang="en-GB" i="1" dirty="0" smtClean="0"/>
            </a:br>
            <a:r>
              <a:rPr lang="en-GB" dirty="0" smtClean="0"/>
              <a:t>Only for now! </a:t>
            </a:r>
            <a:r>
              <a:rPr lang="en-GB" i="1" dirty="0" smtClean="0"/>
              <a:t>For now there's love!</a:t>
            </a:r>
            <a:br>
              <a:rPr lang="en-GB" i="1" dirty="0" smtClean="0"/>
            </a:br>
            <a:r>
              <a:rPr lang="en-GB" dirty="0" smtClean="0"/>
              <a:t>Only for now! </a:t>
            </a:r>
            <a:r>
              <a:rPr lang="en-GB" i="1" dirty="0" smtClean="0"/>
              <a:t>For now there's work!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For now there's happiness!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But only for now! </a:t>
            </a:r>
            <a:r>
              <a:rPr lang="en-GB" i="1" dirty="0" smtClean="0"/>
              <a:t>For now discomfort!</a:t>
            </a:r>
            <a:br>
              <a:rPr lang="en-GB" i="1" dirty="0" smtClean="0"/>
            </a:br>
            <a:r>
              <a:rPr lang="en-GB" dirty="0" smtClean="0"/>
              <a:t>Only for now! </a:t>
            </a:r>
            <a:r>
              <a:rPr lang="en-GB" i="1" dirty="0" smtClean="0"/>
              <a:t>For now there's friendship!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Only for now! </a:t>
            </a:r>
            <a:r>
              <a:rPr lang="en-GB" i="1" dirty="0" smtClean="0"/>
              <a:t>For now!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Only for now!</a:t>
            </a:r>
            <a:br>
              <a:rPr lang="en-GB" dirty="0" smtClean="0"/>
            </a:br>
            <a:endParaRPr lang="en-GB" dirty="0" smtClean="0"/>
          </a:p>
          <a:p>
            <a:pPr algn="ctr">
              <a:buNone/>
            </a:pPr>
            <a:r>
              <a:rPr lang="en-GB" dirty="0" smtClean="0"/>
              <a:t>	Only for now!</a:t>
            </a:r>
            <a:br>
              <a:rPr lang="en-GB" dirty="0" smtClean="0"/>
            </a:br>
            <a:r>
              <a:rPr lang="en-GB" i="1" dirty="0" smtClean="0"/>
              <a:t>Sex! </a:t>
            </a:r>
            <a:r>
              <a:rPr lang="en-GB" dirty="0" smtClean="0"/>
              <a:t> Is only for now! </a:t>
            </a:r>
            <a:br>
              <a:rPr lang="en-GB" dirty="0" smtClean="0"/>
            </a:br>
            <a:r>
              <a:rPr lang="en-GB" i="1" dirty="0" smtClean="0"/>
              <a:t>Your hair!</a:t>
            </a:r>
            <a:r>
              <a:rPr lang="en-GB" dirty="0" smtClean="0"/>
              <a:t> Is only for now! </a:t>
            </a:r>
            <a:br>
              <a:rPr lang="en-GB" dirty="0" smtClean="0"/>
            </a:br>
            <a:r>
              <a:rPr lang="en-GB" i="1" dirty="0" smtClean="0"/>
              <a:t>George Bush! </a:t>
            </a:r>
            <a:r>
              <a:rPr lang="en-GB" dirty="0" smtClean="0"/>
              <a:t>Is only for now!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algn="ctr"/>
            <a:r>
              <a:rPr lang="en-GB" dirty="0" smtClean="0"/>
              <a:t>Don't stress, relax,</a:t>
            </a:r>
            <a:br>
              <a:rPr lang="en-GB" dirty="0" smtClean="0"/>
            </a:br>
            <a:r>
              <a:rPr lang="en-GB" dirty="0" smtClean="0"/>
              <a:t>Let life roll off your backs,</a:t>
            </a:r>
            <a:br>
              <a:rPr lang="en-GB" dirty="0" smtClean="0"/>
            </a:br>
            <a:r>
              <a:rPr lang="en-GB" dirty="0" smtClean="0"/>
              <a:t>Except for death and paying taxes,</a:t>
            </a:r>
            <a:br>
              <a:rPr lang="en-GB" dirty="0" smtClean="0"/>
            </a:br>
            <a:r>
              <a:rPr lang="en-GB" dirty="0" smtClean="0"/>
              <a:t>Everything in life is only for now!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 Each time you smile...</a:t>
            </a:r>
            <a:br>
              <a:rPr lang="en-GB" dirty="0" smtClean="0"/>
            </a:br>
            <a:r>
              <a:rPr lang="en-GB" i="1" dirty="0" smtClean="0"/>
              <a:t>...only for now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KM It'll only last a while.</a:t>
            </a:r>
            <a:br>
              <a:rPr lang="en-GB" dirty="0" smtClean="0"/>
            </a:br>
            <a:r>
              <a:rPr lang="en-GB" i="1" dirty="0" smtClean="0"/>
              <a:t>...only for now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algn="ctr"/>
            <a:r>
              <a:rPr lang="en-GB" dirty="0" smtClean="0"/>
              <a:t>	P Life may be scary...</a:t>
            </a:r>
            <a:br>
              <a:rPr lang="en-GB" dirty="0" smtClean="0"/>
            </a:br>
            <a:r>
              <a:rPr lang="en-GB" i="1" dirty="0" smtClean="0"/>
              <a:t>...only for now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But it's only temporary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Ba-dum</a:t>
            </a:r>
            <a:r>
              <a:rPr lang="en-GB" dirty="0" smtClean="0"/>
              <a:t> </a:t>
            </a:r>
            <a:r>
              <a:rPr lang="en-GB" dirty="0" err="1" smtClean="0"/>
              <a:t>ba-dum</a:t>
            </a:r>
            <a:r>
              <a:rPr lang="en-GB" dirty="0" smtClean="0"/>
              <a:t> ...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 Everything in life is only for now</a:t>
            </a:r>
          </a:p>
          <a:p>
            <a:pPr algn="ctr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 Now II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dirty="0" smtClean="0"/>
              <a:t>	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Because the world is round, it turns me on </a:t>
            </a:r>
            <a:br>
              <a:rPr lang="en-GB" dirty="0" smtClean="0"/>
            </a:br>
            <a:r>
              <a:rPr lang="en-GB" dirty="0" smtClean="0"/>
              <a:t>Because the world is round</a:t>
            </a:r>
            <a:br>
              <a:rPr lang="en-GB" dirty="0" smtClean="0"/>
            </a:br>
            <a:r>
              <a:rPr lang="en-GB" dirty="0" smtClean="0"/>
              <a:t>Because the wind is high, it blows my mind </a:t>
            </a:r>
            <a:br>
              <a:rPr lang="en-GB" dirty="0" smtClean="0"/>
            </a:br>
            <a:r>
              <a:rPr lang="en-GB" dirty="0" smtClean="0"/>
              <a:t>Because the wind is high</a:t>
            </a:r>
            <a:br>
              <a:rPr lang="en-GB" dirty="0" smtClean="0"/>
            </a:br>
            <a:r>
              <a:rPr lang="en-GB" dirty="0" smtClean="0"/>
              <a:t>Love is old, love is new</a:t>
            </a:r>
            <a:br>
              <a:rPr lang="en-GB" dirty="0" smtClean="0"/>
            </a:br>
            <a:r>
              <a:rPr lang="en-GB" dirty="0" smtClean="0"/>
              <a:t>Love is all, love is you</a:t>
            </a:r>
            <a:br>
              <a:rPr lang="en-GB" dirty="0" smtClean="0"/>
            </a:br>
            <a:r>
              <a:rPr lang="en-GB" dirty="0" smtClean="0"/>
              <a:t>Because the sky is blue, it makes me cry</a:t>
            </a:r>
            <a:br>
              <a:rPr lang="en-GB" dirty="0" smtClean="0"/>
            </a:br>
            <a:r>
              <a:rPr lang="en-GB" dirty="0" smtClean="0"/>
              <a:t>Because the sky is blue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Because, The Beatles, Elliott Smith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 numCol="2">
            <a:noAutofit/>
          </a:bodyPr>
          <a:lstStyle/>
          <a:p>
            <a:pPr algn="ctr">
              <a:buNone/>
            </a:pPr>
            <a:r>
              <a:rPr lang="en-GB" sz="1400" dirty="0" smtClean="0"/>
              <a:t>	It's a God awful small affair</a:t>
            </a:r>
            <a:br>
              <a:rPr lang="en-GB" sz="1400" dirty="0" smtClean="0"/>
            </a:br>
            <a:r>
              <a:rPr lang="en-GB" sz="1400" dirty="0" smtClean="0"/>
              <a:t>To the girl with the mousey hair</a:t>
            </a:r>
            <a:br>
              <a:rPr lang="en-GB" sz="1400" dirty="0" smtClean="0"/>
            </a:br>
            <a:r>
              <a:rPr lang="en-GB" sz="1400" dirty="0" smtClean="0"/>
              <a:t>But her mummy is yelling, "No!"</a:t>
            </a:r>
            <a:br>
              <a:rPr lang="en-GB" sz="1400" dirty="0" smtClean="0"/>
            </a:br>
            <a:r>
              <a:rPr lang="en-GB" sz="1400" dirty="0" smtClean="0"/>
              <a:t>And her daddy has told her to go</a:t>
            </a:r>
            <a:br>
              <a:rPr lang="en-GB" sz="1400" dirty="0" smtClean="0"/>
            </a:br>
            <a:r>
              <a:rPr lang="en-GB" sz="1400" dirty="0" smtClean="0"/>
              <a:t>But her friend is nowhere to be seen</a:t>
            </a:r>
            <a:br>
              <a:rPr lang="en-GB" sz="1400" dirty="0" smtClean="0"/>
            </a:br>
            <a:r>
              <a:rPr lang="en-GB" sz="1400" dirty="0" smtClean="0"/>
              <a:t>Now she walks through her sunken dream</a:t>
            </a:r>
            <a:br>
              <a:rPr lang="en-GB" sz="1400" dirty="0" smtClean="0"/>
            </a:br>
            <a:r>
              <a:rPr lang="en-GB" sz="1400" dirty="0" smtClean="0"/>
              <a:t>To the seats with the clearest view</a:t>
            </a:r>
            <a:br>
              <a:rPr lang="en-GB" sz="1400" dirty="0" smtClean="0"/>
            </a:br>
            <a:r>
              <a:rPr lang="en-GB" sz="1400" dirty="0" smtClean="0"/>
              <a:t>And she's hooked to the silver screen</a:t>
            </a:r>
            <a:br>
              <a:rPr lang="en-GB" sz="1400" dirty="0" smtClean="0"/>
            </a:br>
            <a:r>
              <a:rPr lang="en-GB" sz="1400" dirty="0" smtClean="0"/>
              <a:t>But the film is saddening bore</a:t>
            </a:r>
            <a:br>
              <a:rPr lang="en-GB" sz="1400" dirty="0" smtClean="0"/>
            </a:br>
            <a:r>
              <a:rPr lang="en-GB" sz="1400" dirty="0" smtClean="0"/>
              <a:t>For she's lived it ten times or more</a:t>
            </a:r>
            <a:br>
              <a:rPr lang="en-GB" sz="1400" dirty="0" smtClean="0"/>
            </a:br>
            <a:r>
              <a:rPr lang="en-GB" sz="1400" dirty="0" smtClean="0"/>
              <a:t>She could spit in the eyes of fools</a:t>
            </a:r>
            <a:br>
              <a:rPr lang="en-GB" sz="1400" dirty="0" smtClean="0"/>
            </a:br>
            <a:r>
              <a:rPr lang="en-GB" sz="1400" dirty="0" smtClean="0"/>
              <a:t>As they ask her to focus on</a:t>
            </a:r>
            <a:br>
              <a:rPr lang="en-GB" sz="1400" dirty="0" smtClean="0"/>
            </a:b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Sailors</a:t>
            </a:r>
            <a:br>
              <a:rPr lang="en-GB" sz="1400" dirty="0" smtClean="0"/>
            </a:br>
            <a:r>
              <a:rPr lang="en-GB" sz="1400" dirty="0" smtClean="0"/>
              <a:t>Fighting in the dance hall</a:t>
            </a:r>
            <a:br>
              <a:rPr lang="en-GB" sz="1400" dirty="0" smtClean="0"/>
            </a:br>
            <a:r>
              <a:rPr lang="en-GB" sz="1400" dirty="0" smtClean="0"/>
              <a:t>Oh man!</a:t>
            </a:r>
            <a:br>
              <a:rPr lang="en-GB" sz="1400" dirty="0" smtClean="0"/>
            </a:br>
            <a:r>
              <a:rPr lang="en-GB" sz="1400" dirty="0" smtClean="0"/>
              <a:t>Look at those cavemen go</a:t>
            </a:r>
            <a:br>
              <a:rPr lang="en-GB" sz="1400" dirty="0" smtClean="0"/>
            </a:br>
            <a:r>
              <a:rPr lang="en-GB" sz="1400" dirty="0" smtClean="0"/>
              <a:t>It's the freakiest show</a:t>
            </a:r>
            <a:br>
              <a:rPr lang="en-GB" sz="1400" dirty="0" smtClean="0"/>
            </a:br>
            <a:r>
              <a:rPr lang="en-GB" sz="1400" dirty="0" smtClean="0"/>
              <a:t>Take a look at the lawman</a:t>
            </a:r>
            <a:br>
              <a:rPr lang="en-GB" sz="1400" dirty="0" smtClean="0"/>
            </a:br>
            <a:r>
              <a:rPr lang="en-GB" sz="1400" dirty="0" smtClean="0"/>
              <a:t>Beating up the wrong guy</a:t>
            </a:r>
            <a:br>
              <a:rPr lang="en-GB" sz="1400" dirty="0" smtClean="0"/>
            </a:br>
            <a:r>
              <a:rPr lang="en-GB" sz="1400" dirty="0" smtClean="0"/>
              <a:t>Oh man!</a:t>
            </a:r>
            <a:br>
              <a:rPr lang="en-GB" sz="1400" dirty="0" smtClean="0"/>
            </a:br>
            <a:r>
              <a:rPr lang="en-GB" sz="1400" dirty="0" smtClean="0"/>
              <a:t>Wonder if he'll ever know</a:t>
            </a:r>
            <a:br>
              <a:rPr lang="en-GB" sz="1400" dirty="0" smtClean="0"/>
            </a:br>
            <a:r>
              <a:rPr lang="en-GB" sz="1400" dirty="0" smtClean="0"/>
              <a:t>He's in the best selling show</a:t>
            </a:r>
            <a:br>
              <a:rPr lang="en-GB" sz="1400" dirty="0" smtClean="0"/>
            </a:br>
            <a:r>
              <a:rPr lang="en-GB" sz="1400" dirty="0" smtClean="0"/>
              <a:t>Is there life on Mars?</a:t>
            </a:r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r>
              <a:rPr lang="en-GB" sz="1400" dirty="0" smtClean="0"/>
              <a:t>	It's on </a:t>
            </a:r>
            <a:r>
              <a:rPr lang="en-GB" sz="1400" smtClean="0"/>
              <a:t>Amerika's</a:t>
            </a:r>
            <a:r>
              <a:rPr lang="en-GB" sz="1400" dirty="0" smtClean="0"/>
              <a:t> </a:t>
            </a:r>
            <a:r>
              <a:rPr lang="en-GB" sz="1400" dirty="0" smtClean="0"/>
              <a:t>tortured brow</a:t>
            </a:r>
            <a:br>
              <a:rPr lang="en-GB" sz="1400" dirty="0" smtClean="0"/>
            </a:br>
            <a:r>
              <a:rPr lang="en-GB" sz="1400" dirty="0" smtClean="0"/>
              <a:t>That Mickey Mouse has grown up a cow</a:t>
            </a:r>
            <a:br>
              <a:rPr lang="en-GB" sz="1400" dirty="0" smtClean="0"/>
            </a:br>
            <a:r>
              <a:rPr lang="en-GB" sz="1400" dirty="0" smtClean="0"/>
              <a:t>Now the workers have struck for fame</a:t>
            </a:r>
            <a:br>
              <a:rPr lang="en-GB" sz="1400" dirty="0" smtClean="0"/>
            </a:br>
            <a:r>
              <a:rPr lang="en-GB" sz="1400" dirty="0" smtClean="0"/>
              <a:t>'Cause Lennon's on sale again</a:t>
            </a:r>
            <a:br>
              <a:rPr lang="en-GB" sz="1400" dirty="0" smtClean="0"/>
            </a:br>
            <a:r>
              <a:rPr lang="en-GB" sz="1400" dirty="0" smtClean="0"/>
              <a:t>See the mice in their million hordes</a:t>
            </a:r>
            <a:br>
              <a:rPr lang="en-GB" sz="1400" dirty="0" smtClean="0"/>
            </a:br>
            <a:r>
              <a:rPr lang="en-GB" sz="1400" dirty="0" smtClean="0"/>
              <a:t>From Ibiza to the Norfolk Broads</a:t>
            </a:r>
            <a:br>
              <a:rPr lang="en-GB" sz="1400" dirty="0" smtClean="0"/>
            </a:br>
            <a:r>
              <a:rPr lang="en-GB" sz="1400" dirty="0" smtClean="0"/>
              <a:t>Rule Britannia is out of bounds</a:t>
            </a:r>
            <a:br>
              <a:rPr lang="en-GB" sz="1400" dirty="0" smtClean="0"/>
            </a:br>
            <a:r>
              <a:rPr lang="en-GB" sz="1400" dirty="0" smtClean="0"/>
              <a:t>To my mother, my dog, and clowns</a:t>
            </a:r>
            <a:br>
              <a:rPr lang="en-GB" sz="1400" dirty="0" smtClean="0"/>
            </a:br>
            <a:r>
              <a:rPr lang="en-GB" sz="1400" dirty="0" smtClean="0"/>
              <a:t>But the film is a </a:t>
            </a:r>
            <a:r>
              <a:rPr lang="en-GB" sz="1400" dirty="0" err="1" smtClean="0"/>
              <a:t>sadd'ning</a:t>
            </a:r>
            <a:r>
              <a:rPr lang="en-GB" sz="1400" dirty="0" smtClean="0"/>
              <a:t> bore</a:t>
            </a:r>
            <a:br>
              <a:rPr lang="en-GB" sz="1400" dirty="0" smtClean="0"/>
            </a:br>
            <a:r>
              <a:rPr lang="en-GB" sz="1400" dirty="0" smtClean="0"/>
              <a:t>'Cause I wrote it ten times or more</a:t>
            </a:r>
            <a:br>
              <a:rPr lang="en-GB" sz="1400" dirty="0" smtClean="0"/>
            </a:br>
            <a:r>
              <a:rPr lang="en-GB" sz="1400" dirty="0" smtClean="0"/>
              <a:t>It's about to be writ again</a:t>
            </a:r>
            <a:br>
              <a:rPr lang="en-GB" sz="1400" dirty="0" smtClean="0"/>
            </a:br>
            <a:r>
              <a:rPr lang="en-GB" sz="1400" dirty="0" smtClean="0"/>
              <a:t>As I ask you to focus on</a:t>
            </a:r>
          </a:p>
          <a:p>
            <a:pPr algn="ctr">
              <a:buNone/>
            </a:pPr>
            <a:r>
              <a:rPr lang="en-GB" sz="1400" dirty="0" smtClean="0"/>
              <a:t>	Sailors</a:t>
            </a:r>
            <a:br>
              <a:rPr lang="en-GB" sz="1400" dirty="0" smtClean="0"/>
            </a:br>
            <a:r>
              <a:rPr lang="en-GB" sz="1400" dirty="0" smtClean="0"/>
              <a:t>Fighting in the dance hall</a:t>
            </a:r>
            <a:br>
              <a:rPr lang="en-GB" sz="1400" dirty="0" smtClean="0"/>
            </a:br>
            <a:r>
              <a:rPr lang="en-GB" sz="1400" dirty="0" smtClean="0"/>
              <a:t>Oh man!</a:t>
            </a:r>
            <a:br>
              <a:rPr lang="en-GB" sz="1400" dirty="0" smtClean="0"/>
            </a:br>
            <a:r>
              <a:rPr lang="en-GB" sz="1400" dirty="0" smtClean="0"/>
              <a:t>Look at those cavemen go</a:t>
            </a:r>
            <a:br>
              <a:rPr lang="en-GB" sz="1400" dirty="0" smtClean="0"/>
            </a:br>
            <a:r>
              <a:rPr lang="en-GB" sz="1400" dirty="0" smtClean="0"/>
              <a:t>It's the freakiest show</a:t>
            </a:r>
            <a:br>
              <a:rPr lang="en-GB" sz="1400" dirty="0" smtClean="0"/>
            </a:br>
            <a:r>
              <a:rPr lang="en-GB" sz="1400" dirty="0" smtClean="0"/>
              <a:t>Take a look at the lawman</a:t>
            </a:r>
            <a:br>
              <a:rPr lang="en-GB" sz="1400" dirty="0" smtClean="0"/>
            </a:br>
            <a:r>
              <a:rPr lang="en-GB" sz="1400" dirty="0" smtClean="0"/>
              <a:t>Beating up the wrong guy</a:t>
            </a:r>
            <a:br>
              <a:rPr lang="en-GB" sz="1400" dirty="0" smtClean="0"/>
            </a:br>
            <a:r>
              <a:rPr lang="en-GB" sz="1400" dirty="0" smtClean="0"/>
              <a:t>Oh man!</a:t>
            </a:r>
            <a:br>
              <a:rPr lang="en-GB" sz="1400" dirty="0" smtClean="0"/>
            </a:br>
            <a:r>
              <a:rPr lang="en-GB" sz="1400" dirty="0" smtClean="0"/>
              <a:t>Wonder if he'll ever know</a:t>
            </a:r>
            <a:br>
              <a:rPr lang="en-GB" sz="1400" dirty="0" smtClean="0"/>
            </a:br>
            <a:r>
              <a:rPr lang="en-GB" sz="1400" dirty="0" smtClean="0"/>
              <a:t>He's in the best selling show</a:t>
            </a:r>
            <a:br>
              <a:rPr lang="en-GB" sz="1400" dirty="0" smtClean="0"/>
            </a:br>
            <a:r>
              <a:rPr lang="en-GB" sz="1400" dirty="0" smtClean="0"/>
              <a:t>Is there life on Mars?</a:t>
            </a:r>
          </a:p>
          <a:p>
            <a:pPr algn="ctr">
              <a:buNone/>
            </a:pPr>
            <a:r>
              <a:rPr lang="en-GB" sz="1400" dirty="0" smtClean="0"/>
              <a:t> </a:t>
            </a:r>
          </a:p>
          <a:p>
            <a:pPr algn="ctr">
              <a:buNone/>
            </a:pPr>
            <a:endParaRPr lang="en-GB" sz="1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Life on Mars, David Bowie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 numCol="2">
            <a:normAutofit lnSpcReduction="10000"/>
          </a:bodyPr>
          <a:lstStyle/>
          <a:p>
            <a:pPr algn="ctr">
              <a:buNone/>
            </a:pPr>
            <a:r>
              <a:rPr lang="en-GB" dirty="0" smtClean="0"/>
              <a:t>	[Bernstein]</a:t>
            </a:r>
            <a:br>
              <a:rPr lang="en-GB" dirty="0" smtClean="0"/>
            </a:br>
            <a:r>
              <a:rPr lang="en-GB" dirty="0" smtClean="0"/>
              <a:t>Hey Seymour </a:t>
            </a:r>
            <a:r>
              <a:rPr lang="en-GB" dirty="0" err="1" smtClean="0"/>
              <a:t>Krelborn</a:t>
            </a:r>
            <a:r>
              <a:rPr lang="en-GB" dirty="0" smtClean="0"/>
              <a:t>, you prince you</a:t>
            </a:r>
            <a:br>
              <a:rPr lang="en-GB" dirty="0" smtClean="0"/>
            </a:br>
            <a:r>
              <a:rPr lang="en-GB" dirty="0" smtClean="0"/>
              <a:t>My name is Bernstein, I'm with N.B.C.</a:t>
            </a:r>
            <a:br>
              <a:rPr lang="en-GB" dirty="0" smtClean="0"/>
            </a:br>
            <a:r>
              <a:rPr lang="en-GB" dirty="0" smtClean="0"/>
              <a:t>I came down here to convince you</a:t>
            </a:r>
            <a:br>
              <a:rPr lang="en-GB" dirty="0" smtClean="0"/>
            </a:br>
            <a:r>
              <a:rPr lang="en-GB" dirty="0" smtClean="0"/>
              <a:t>To do a weekly T.V. show for me</a:t>
            </a:r>
            <a:br>
              <a:rPr lang="en-GB" dirty="0" smtClean="0"/>
            </a:br>
            <a:r>
              <a:rPr lang="en-GB" dirty="0" smtClean="0"/>
              <a:t>Seymour </a:t>
            </a:r>
            <a:r>
              <a:rPr lang="en-GB" dirty="0" err="1" smtClean="0"/>
              <a:t>Krelborn's</a:t>
            </a:r>
            <a:r>
              <a:rPr lang="en-GB" dirty="0" smtClean="0"/>
              <a:t> Gardening Tips</a:t>
            </a:r>
            <a:br>
              <a:rPr lang="en-GB" dirty="0" smtClean="0"/>
            </a:br>
            <a:r>
              <a:rPr lang="en-GB" dirty="0" smtClean="0"/>
              <a:t>For half and hour on Saturday's at four</a:t>
            </a:r>
            <a:br>
              <a:rPr lang="en-GB" dirty="0" smtClean="0"/>
            </a:br>
            <a:r>
              <a:rPr lang="en-GB" dirty="0" smtClean="0"/>
              <a:t>T.V.'s first home-</a:t>
            </a:r>
            <a:r>
              <a:rPr lang="en-GB" dirty="0" err="1" smtClean="0"/>
              <a:t>gardeing</a:t>
            </a:r>
            <a:r>
              <a:rPr lang="en-GB" dirty="0" smtClean="0"/>
              <a:t> program</a:t>
            </a:r>
            <a:br>
              <a:rPr lang="en-GB" dirty="0" smtClean="0"/>
            </a:br>
            <a:r>
              <a:rPr lang="en-GB" dirty="0" smtClean="0"/>
              <a:t>You'll make a mint and our ratings will soar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Chorus [Girls]:</a:t>
            </a:r>
            <a:br>
              <a:rPr lang="en-GB" dirty="0" smtClean="0"/>
            </a:br>
            <a:r>
              <a:rPr lang="en-GB" dirty="0" smtClean="0"/>
              <a:t>They say the meek shall inherit</a:t>
            </a:r>
            <a:br>
              <a:rPr lang="en-GB" dirty="0" smtClean="0"/>
            </a:br>
            <a:r>
              <a:rPr lang="en-GB" dirty="0" smtClean="0"/>
              <a:t>You know the book doesn't lie</a:t>
            </a:r>
            <a:br>
              <a:rPr lang="en-GB" dirty="0" smtClean="0"/>
            </a:br>
            <a:r>
              <a:rPr lang="en-GB" dirty="0" smtClean="0"/>
              <a:t>It's not a question of merit</a:t>
            </a:r>
            <a:br>
              <a:rPr lang="en-GB" dirty="0" smtClean="0"/>
            </a:br>
            <a:r>
              <a:rPr lang="en-GB" dirty="0" smtClean="0"/>
              <a:t>It's not demand and supply</a:t>
            </a:r>
            <a:br>
              <a:rPr lang="en-GB" dirty="0" smtClean="0"/>
            </a:br>
            <a:r>
              <a:rPr lang="en-GB" dirty="0" smtClean="0"/>
              <a:t>They say the meek </a:t>
            </a:r>
            <a:r>
              <a:rPr lang="en-GB" dirty="0" err="1" smtClean="0"/>
              <a:t>gonna</a:t>
            </a:r>
            <a:r>
              <a:rPr lang="en-GB" dirty="0" smtClean="0"/>
              <a:t> get it</a:t>
            </a:r>
            <a:br>
              <a:rPr lang="en-GB" dirty="0" smtClean="0"/>
            </a:br>
            <a:r>
              <a:rPr lang="en-GB" dirty="0" smtClean="0"/>
              <a:t>And you a meek little guy</a:t>
            </a:r>
            <a:br>
              <a:rPr lang="en-GB" dirty="0" smtClean="0"/>
            </a:br>
            <a:r>
              <a:rPr lang="en-GB" dirty="0" smtClean="0"/>
              <a:t>You know the meek are </a:t>
            </a:r>
            <a:r>
              <a:rPr lang="en-GB" dirty="0" err="1" smtClean="0"/>
              <a:t>gonna</a:t>
            </a:r>
            <a:r>
              <a:rPr lang="en-GB" dirty="0" smtClean="0"/>
              <a:t> get </a:t>
            </a:r>
            <a:br>
              <a:rPr lang="en-GB" dirty="0" smtClean="0"/>
            </a:br>
            <a:r>
              <a:rPr lang="en-GB" dirty="0" smtClean="0"/>
              <a:t>What's </a:t>
            </a:r>
            <a:r>
              <a:rPr lang="en-GB" dirty="0" err="1" smtClean="0"/>
              <a:t>comin</a:t>
            </a:r>
            <a:r>
              <a:rPr lang="en-GB" dirty="0" smtClean="0"/>
              <a:t>' to '</a:t>
            </a:r>
            <a:r>
              <a:rPr lang="en-GB" dirty="0" err="1" smtClean="0"/>
              <a:t>em</a:t>
            </a:r>
            <a:r>
              <a:rPr lang="en-GB" dirty="0" smtClean="0"/>
              <a:t> by and by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[Mrs. Luce]</a:t>
            </a:r>
            <a:br>
              <a:rPr lang="en-GB" dirty="0" smtClean="0"/>
            </a:br>
            <a:r>
              <a:rPr lang="en-GB" dirty="0" smtClean="0"/>
              <a:t>I'd like a word with you, lover</a:t>
            </a:r>
            <a:br>
              <a:rPr lang="en-GB" dirty="0" smtClean="0"/>
            </a:br>
            <a:r>
              <a:rPr lang="en-GB" dirty="0" smtClean="0"/>
              <a:t>I'm sure you know me, the Editor's wife</a:t>
            </a:r>
            <a:br>
              <a:rPr lang="en-GB" dirty="0" smtClean="0"/>
            </a:br>
            <a:r>
              <a:rPr lang="en-GB" dirty="0" smtClean="0"/>
              <a:t>We want your face on the cover</a:t>
            </a:r>
            <a:br>
              <a:rPr lang="en-GB" dirty="0" smtClean="0"/>
            </a:br>
            <a:r>
              <a:rPr lang="en-GB" dirty="0" smtClean="0"/>
              <a:t>of the December 3rd issue of Life</a:t>
            </a:r>
            <a:br>
              <a:rPr lang="en-GB" dirty="0" smtClean="0"/>
            </a:br>
            <a:r>
              <a:rPr lang="en-GB" dirty="0" smtClean="0"/>
              <a:t>Yes the front of Life Magazine</a:t>
            </a:r>
            <a:br>
              <a:rPr lang="en-GB" dirty="0" smtClean="0"/>
            </a:br>
            <a:r>
              <a:rPr lang="en-GB" dirty="0" err="1" smtClean="0"/>
              <a:t>Thats</a:t>
            </a:r>
            <a:r>
              <a:rPr lang="en-GB" dirty="0" smtClean="0"/>
              <a:t> an </a:t>
            </a:r>
            <a:r>
              <a:rPr lang="en-GB" dirty="0" err="1" smtClean="0"/>
              <a:t>honor</a:t>
            </a:r>
            <a:r>
              <a:rPr lang="en-GB" dirty="0" smtClean="0"/>
              <a:t> we so seldom grant</a:t>
            </a:r>
            <a:br>
              <a:rPr lang="en-GB" dirty="0" smtClean="0"/>
            </a:br>
            <a:r>
              <a:rPr lang="en-GB" dirty="0" smtClean="0"/>
              <a:t>We'll send someone down, let's say Thursday</a:t>
            </a:r>
            <a:br>
              <a:rPr lang="en-GB" dirty="0" smtClean="0"/>
            </a:br>
            <a:r>
              <a:rPr lang="en-GB" dirty="0" smtClean="0"/>
              <a:t>for shots of you and your beautiful plant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algn="ctr">
              <a:buNone/>
            </a:pPr>
            <a:r>
              <a:rPr lang="en-GB" dirty="0" smtClean="0"/>
              <a:t>	</a:t>
            </a:r>
            <a:r>
              <a:rPr lang="en-GB" b="1" dirty="0" smtClean="0"/>
              <a:t>Chorus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[Skip Snip]</a:t>
            </a:r>
            <a:br>
              <a:rPr lang="en-GB" dirty="0" smtClean="0"/>
            </a:br>
            <a:r>
              <a:rPr lang="en-GB" dirty="0" smtClean="0"/>
              <a:t>Forget the cable we sent you</a:t>
            </a:r>
            <a:br>
              <a:rPr lang="en-GB" dirty="0" smtClean="0"/>
            </a:br>
            <a:r>
              <a:rPr lang="en-GB" dirty="0" smtClean="0"/>
              <a:t>It's nice to meet you, the pleasure is yours</a:t>
            </a:r>
            <a:br>
              <a:rPr lang="en-GB" dirty="0" smtClean="0"/>
            </a:br>
            <a:r>
              <a:rPr lang="en-GB" dirty="0" smtClean="0"/>
              <a:t>Now let my firm represent you</a:t>
            </a:r>
            <a:br>
              <a:rPr lang="en-GB" dirty="0" smtClean="0"/>
            </a:br>
            <a:r>
              <a:rPr lang="en-GB" dirty="0" smtClean="0"/>
              <a:t>We want to book you on lecturing tours</a:t>
            </a:r>
            <a:br>
              <a:rPr lang="en-GB" dirty="0" smtClean="0"/>
            </a:br>
            <a:r>
              <a:rPr lang="en-GB" dirty="0" smtClean="0"/>
              <a:t>College campus, Rotary Club</a:t>
            </a:r>
            <a:br>
              <a:rPr lang="en-GB" dirty="0" smtClean="0"/>
            </a:br>
            <a:r>
              <a:rPr lang="en-GB" dirty="0" smtClean="0"/>
              <a:t>The kind of bookings my office can do</a:t>
            </a:r>
            <a:br>
              <a:rPr lang="en-GB" dirty="0" smtClean="0"/>
            </a:br>
            <a:r>
              <a:rPr lang="en-GB" dirty="0" smtClean="0"/>
              <a:t>Show the plant, then talk, answer questions</a:t>
            </a:r>
            <a:br>
              <a:rPr lang="en-GB" dirty="0" smtClean="0"/>
            </a:br>
            <a:r>
              <a:rPr lang="en-GB" dirty="0" smtClean="0"/>
              <a:t>It's educational, lucrative too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[SEYMOUR]</a:t>
            </a:r>
            <a:br>
              <a:rPr lang="en-GB" dirty="0" smtClean="0"/>
            </a:br>
            <a:r>
              <a:rPr lang="en-GB" dirty="0" err="1" smtClean="0"/>
              <a:t>Mys</a:t>
            </a:r>
            <a:r>
              <a:rPr lang="en-GB" dirty="0" smtClean="0"/>
              <a:t> future's starting, I've got to let it</a:t>
            </a:r>
            <a:br>
              <a:rPr lang="en-GB" dirty="0" smtClean="0"/>
            </a:br>
            <a:r>
              <a:rPr lang="en-GB" dirty="0" smtClean="0"/>
              <a:t>Stick with that plant and gee</a:t>
            </a:r>
            <a:br>
              <a:rPr lang="en-GB" dirty="0" smtClean="0"/>
            </a:br>
            <a:r>
              <a:rPr lang="en-GB" dirty="0" smtClean="0"/>
              <a:t>My bank account will thrive</a:t>
            </a:r>
            <a:br>
              <a:rPr lang="en-GB" dirty="0" smtClean="0"/>
            </a:br>
            <a:r>
              <a:rPr lang="en-GB" dirty="0" smtClean="0"/>
              <a:t>What am I saying? No way! Forget it!</a:t>
            </a:r>
            <a:br>
              <a:rPr lang="en-GB" dirty="0" smtClean="0"/>
            </a:br>
            <a:r>
              <a:rPr lang="en-GB" dirty="0" smtClean="0"/>
              <a:t>it's much too dangerous to keep the plant alive</a:t>
            </a:r>
            <a:br>
              <a:rPr lang="en-GB" dirty="0" smtClean="0"/>
            </a:br>
            <a:r>
              <a:rPr lang="en-GB" dirty="0" smtClean="0"/>
              <a:t>I take these offers,</a:t>
            </a:r>
            <a:br>
              <a:rPr lang="en-GB" dirty="0" smtClean="0"/>
            </a:br>
            <a:r>
              <a:rPr lang="en-GB" dirty="0" smtClean="0"/>
              <a:t>That means more killing</a:t>
            </a:r>
            <a:br>
              <a:rPr lang="en-GB" dirty="0" smtClean="0"/>
            </a:br>
            <a:r>
              <a:rPr lang="en-GB" dirty="0" smtClean="0"/>
              <a:t>Who knew success would come with </a:t>
            </a:r>
            <a:br>
              <a:rPr lang="en-GB" dirty="0" smtClean="0"/>
            </a:br>
            <a:r>
              <a:rPr lang="en-GB" dirty="0" smtClean="0"/>
              <a:t>Messy, nasty strings?</a:t>
            </a:r>
            <a:br>
              <a:rPr lang="en-GB" dirty="0" smtClean="0"/>
            </a:br>
            <a:r>
              <a:rPr lang="en-GB" dirty="0" smtClean="0"/>
              <a:t>I sign these contracts</a:t>
            </a:r>
            <a:br>
              <a:rPr lang="en-GB" dirty="0" smtClean="0"/>
            </a:br>
            <a:r>
              <a:rPr lang="en-GB" dirty="0" smtClean="0"/>
              <a:t>That means I'm willing</a:t>
            </a:r>
            <a:br>
              <a:rPr lang="en-GB" dirty="0" smtClean="0"/>
            </a:br>
            <a:r>
              <a:rPr lang="en-GB" dirty="0" smtClean="0"/>
              <a:t>to keep on doing bloody, awful, evil things!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Meek Shall Inherit, Little Shop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 algn="ctr">
              <a:buNone/>
            </a:pP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No! No! There's only so far you can bend</a:t>
            </a:r>
            <a:br>
              <a:rPr lang="en-GB" sz="1400" dirty="0" smtClean="0"/>
            </a:br>
            <a:r>
              <a:rPr lang="en-GB" sz="1400" dirty="0" smtClean="0"/>
              <a:t>No! No! This nightmare must come to an end</a:t>
            </a:r>
            <a:br>
              <a:rPr lang="en-GB" sz="1400" dirty="0" smtClean="0"/>
            </a:br>
            <a:r>
              <a:rPr lang="en-GB" sz="1400" dirty="0" smtClean="0"/>
              <a:t>No! No! You've got no alternative</a:t>
            </a:r>
            <a:br>
              <a:rPr lang="en-GB" sz="1400" dirty="0" smtClean="0"/>
            </a:br>
            <a:r>
              <a:rPr lang="en-GB" sz="1400" dirty="0" smtClean="0"/>
              <a:t>Seymour old boy</a:t>
            </a:r>
            <a:br>
              <a:rPr lang="en-GB" sz="1400" dirty="0" smtClean="0"/>
            </a:br>
            <a:r>
              <a:rPr lang="en-GB" sz="1400" dirty="0" smtClean="0"/>
              <a:t>Though it means you'll be broke again and unemployed</a:t>
            </a:r>
            <a:br>
              <a:rPr lang="en-GB" sz="1400" dirty="0" smtClean="0"/>
            </a:br>
            <a:r>
              <a:rPr lang="en-GB" sz="1400" dirty="0" smtClean="0"/>
              <a:t>it's the only solution, It can't be avoided-</a:t>
            </a:r>
            <a:br>
              <a:rPr lang="en-GB" sz="1400" dirty="0" smtClean="0"/>
            </a:br>
            <a:r>
              <a:rPr lang="en-GB" sz="1400" dirty="0" smtClean="0"/>
              <a:t>The vegetable must be destroyed!</a:t>
            </a:r>
            <a:br>
              <a:rPr lang="en-GB" sz="1400" dirty="0" smtClean="0"/>
            </a:b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But then there's Audrey,  lovely Audrey</a:t>
            </a:r>
            <a:br>
              <a:rPr lang="en-GB" sz="1400" dirty="0" smtClean="0"/>
            </a:br>
            <a:r>
              <a:rPr lang="en-GB" sz="1400" dirty="0" smtClean="0"/>
              <a:t>If life were tawdry and impoverished as before</a:t>
            </a:r>
            <a:br>
              <a:rPr lang="en-GB" sz="1400" dirty="0" smtClean="0"/>
            </a:br>
            <a:r>
              <a:rPr lang="en-GB" sz="1400" dirty="0" smtClean="0"/>
              <a:t>she might not like me, she might not want me</a:t>
            </a:r>
            <a:br>
              <a:rPr lang="en-GB" sz="1400" dirty="0" smtClean="0"/>
            </a:br>
            <a:r>
              <a:rPr lang="en-GB" sz="1400" dirty="0" smtClean="0"/>
              <a:t>Without my plant, she might not love me anymore</a:t>
            </a:r>
            <a:br>
              <a:rPr lang="en-GB" sz="1400" dirty="0" smtClean="0"/>
            </a:br>
            <a:endParaRPr lang="en-GB" sz="1400" dirty="0" smtClean="0"/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sz="1400" dirty="0" smtClean="0"/>
          </a:p>
          <a:p>
            <a:pPr algn="ctr">
              <a:buNone/>
            </a:pP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[Girls]</a:t>
            </a:r>
            <a:br>
              <a:rPr lang="en-GB" sz="1400" dirty="0" smtClean="0"/>
            </a:br>
            <a:r>
              <a:rPr lang="en-GB" sz="1400" dirty="0" smtClean="0"/>
              <a:t>They say the meek shall inherit </a:t>
            </a:r>
            <a:br>
              <a:rPr lang="en-GB" sz="1400" dirty="0" smtClean="0"/>
            </a:br>
            <a:r>
              <a:rPr lang="en-GB" sz="1400" dirty="0" smtClean="0"/>
              <a:t>You know the book doesn't lie </a:t>
            </a:r>
            <a:br>
              <a:rPr lang="en-GB" sz="1400" dirty="0" smtClean="0"/>
            </a:br>
            <a:r>
              <a:rPr lang="en-GB" sz="1400" dirty="0" smtClean="0"/>
              <a:t>It's not a question of merit </a:t>
            </a:r>
            <a:br>
              <a:rPr lang="en-GB" sz="1400" dirty="0" smtClean="0"/>
            </a:br>
            <a:r>
              <a:rPr lang="en-GB" sz="1400" dirty="0" smtClean="0"/>
              <a:t>It's not demand and supply </a:t>
            </a:r>
            <a:br>
              <a:rPr lang="en-GB" sz="1400" dirty="0" smtClean="0"/>
            </a:br>
            <a:r>
              <a:rPr lang="en-GB" sz="1400" dirty="0" smtClean="0"/>
              <a:t>You'll make a fortune, we swear it </a:t>
            </a:r>
            <a:br>
              <a:rPr lang="en-GB" sz="1400" dirty="0" smtClean="0"/>
            </a:br>
            <a:r>
              <a:rPr lang="en-GB" sz="1400" dirty="0" smtClean="0"/>
              <a:t>if on this fact you rely </a:t>
            </a:r>
            <a:br>
              <a:rPr lang="en-GB" sz="1400" dirty="0" smtClean="0"/>
            </a:br>
            <a:r>
              <a:rPr lang="en-GB" sz="1400" dirty="0" smtClean="0"/>
              <a:t>You know the meek are </a:t>
            </a:r>
            <a:r>
              <a:rPr lang="en-GB" sz="1400" dirty="0" err="1" smtClean="0"/>
              <a:t>gonna</a:t>
            </a:r>
            <a:r>
              <a:rPr lang="en-GB" sz="1400" dirty="0" smtClean="0"/>
              <a:t> get </a:t>
            </a:r>
            <a:br>
              <a:rPr lang="en-GB" sz="1400" dirty="0" smtClean="0"/>
            </a:br>
            <a:r>
              <a:rPr lang="en-GB" sz="1400" dirty="0" smtClean="0"/>
              <a:t>What's </a:t>
            </a:r>
            <a:r>
              <a:rPr lang="en-GB" sz="1400" dirty="0" err="1" smtClean="0"/>
              <a:t>comin</a:t>
            </a:r>
            <a:r>
              <a:rPr lang="en-GB" sz="1400" dirty="0" smtClean="0"/>
              <a:t>' to '</a:t>
            </a:r>
            <a:r>
              <a:rPr lang="en-GB" sz="1400" dirty="0" err="1" smtClean="0"/>
              <a:t>em</a:t>
            </a: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By and by</a:t>
            </a:r>
            <a:endParaRPr lang="en-GB" sz="1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Meek Shall Inherit II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86478"/>
          </a:xfrm>
        </p:spPr>
        <p:txBody>
          <a:bodyPr numCol="2">
            <a:normAutofit/>
          </a:bodyPr>
          <a:lstStyle/>
          <a:p>
            <a:pPr algn="ctr">
              <a:buNone/>
            </a:pPr>
            <a:r>
              <a:rPr lang="en-GB" dirty="0" smtClean="0"/>
              <a:t>As I walk through the valley of the shadow of death</a:t>
            </a:r>
            <a:br>
              <a:rPr lang="en-GB" dirty="0" smtClean="0"/>
            </a:br>
            <a:r>
              <a:rPr lang="en-GB" dirty="0" smtClean="0"/>
              <a:t>I take a look at my life and realize </a:t>
            </a:r>
            <a:br>
              <a:rPr lang="en-GB" dirty="0" smtClean="0"/>
            </a:br>
            <a:r>
              <a:rPr lang="en-GB" dirty="0" smtClean="0"/>
              <a:t>there's not much left</a:t>
            </a:r>
            <a:br>
              <a:rPr lang="en-GB" dirty="0" smtClean="0"/>
            </a:br>
            <a:r>
              <a:rPr lang="en-GB" dirty="0" smtClean="0"/>
              <a:t>coz I've been </a:t>
            </a:r>
            <a:r>
              <a:rPr lang="en-GB" dirty="0" err="1" smtClean="0"/>
              <a:t>blastin</a:t>
            </a:r>
            <a:r>
              <a:rPr lang="en-GB" dirty="0" smtClean="0"/>
              <a:t> and </a:t>
            </a:r>
            <a:r>
              <a:rPr lang="en-GB" dirty="0" err="1" smtClean="0"/>
              <a:t>laughin</a:t>
            </a:r>
            <a:r>
              <a:rPr lang="en-GB" dirty="0" smtClean="0"/>
              <a:t> so long, that</a:t>
            </a:r>
            <a:br>
              <a:rPr lang="en-GB" dirty="0" smtClean="0"/>
            </a:br>
            <a:r>
              <a:rPr lang="en-GB" dirty="0" smtClean="0"/>
              <a:t>even my mama thinks that my mind is gone</a:t>
            </a:r>
            <a:br>
              <a:rPr lang="en-GB" dirty="0" smtClean="0"/>
            </a:br>
            <a:r>
              <a:rPr lang="en-GB" dirty="0" smtClean="0"/>
              <a:t>but I </a:t>
            </a:r>
            <a:r>
              <a:rPr lang="en-GB" dirty="0" err="1" smtClean="0"/>
              <a:t>ain't</a:t>
            </a:r>
            <a:r>
              <a:rPr lang="en-GB" dirty="0" smtClean="0"/>
              <a:t> never crossed a man </a:t>
            </a:r>
            <a:br>
              <a:rPr lang="en-GB" dirty="0" smtClean="0"/>
            </a:br>
            <a:r>
              <a:rPr lang="en-GB" dirty="0" smtClean="0"/>
              <a:t>that didn't deserve it</a:t>
            </a:r>
            <a:br>
              <a:rPr lang="en-GB" dirty="0" smtClean="0"/>
            </a:br>
            <a:r>
              <a:rPr lang="en-GB" dirty="0" smtClean="0"/>
              <a:t>me be treated like a punk </a:t>
            </a:r>
            <a:br>
              <a:rPr lang="en-GB" dirty="0" smtClean="0"/>
            </a:br>
            <a:r>
              <a:rPr lang="en-GB" dirty="0" smtClean="0"/>
              <a:t>you know that's unheard of</a:t>
            </a:r>
            <a:br>
              <a:rPr lang="en-GB" dirty="0" smtClean="0"/>
            </a:br>
            <a:r>
              <a:rPr lang="en-GB" dirty="0" smtClean="0"/>
              <a:t>you better watch how you're talking, </a:t>
            </a:r>
            <a:br>
              <a:rPr lang="en-GB" dirty="0" smtClean="0"/>
            </a:br>
            <a:r>
              <a:rPr lang="en-GB" dirty="0" smtClean="0"/>
              <a:t>and where you're walking</a:t>
            </a:r>
            <a:br>
              <a:rPr lang="en-GB" dirty="0" smtClean="0"/>
            </a:br>
            <a:r>
              <a:rPr lang="en-GB" dirty="0" smtClean="0"/>
              <a:t>or you and your </a:t>
            </a:r>
            <a:r>
              <a:rPr lang="en-GB" dirty="0" err="1" smtClean="0"/>
              <a:t>homies</a:t>
            </a:r>
            <a:r>
              <a:rPr lang="en-GB" dirty="0" smtClean="0"/>
              <a:t> might be lined in chalk</a:t>
            </a:r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 really hate to trip but I </a:t>
            </a:r>
            <a:r>
              <a:rPr lang="en-GB" dirty="0" err="1" smtClean="0"/>
              <a:t>gotta</a:t>
            </a:r>
            <a:r>
              <a:rPr lang="en-GB" dirty="0" smtClean="0"/>
              <a:t>, loc</a:t>
            </a:r>
            <a:br>
              <a:rPr lang="en-GB" dirty="0" smtClean="0"/>
            </a:br>
            <a:r>
              <a:rPr lang="en-GB" dirty="0" smtClean="0"/>
              <a:t>As I Grow I see myself in the pistol smoke, fool</a:t>
            </a:r>
            <a:br>
              <a:rPr lang="en-GB" dirty="0" smtClean="0"/>
            </a:br>
            <a:r>
              <a:rPr lang="en-GB" dirty="0" smtClean="0"/>
              <a:t>I'm the </a:t>
            </a:r>
            <a:r>
              <a:rPr lang="en-GB" dirty="0" err="1" smtClean="0"/>
              <a:t>kinda</a:t>
            </a:r>
            <a:r>
              <a:rPr lang="en-GB" dirty="0" smtClean="0"/>
              <a:t> G the little </a:t>
            </a:r>
            <a:r>
              <a:rPr lang="en-GB" dirty="0" err="1" smtClean="0"/>
              <a:t>homies</a:t>
            </a:r>
            <a:r>
              <a:rPr lang="en-GB" dirty="0" smtClean="0"/>
              <a:t> </a:t>
            </a:r>
            <a:r>
              <a:rPr lang="en-GB" dirty="0" err="1" smtClean="0"/>
              <a:t>wanna</a:t>
            </a:r>
            <a:r>
              <a:rPr lang="en-GB" dirty="0" smtClean="0"/>
              <a:t> be like </a:t>
            </a:r>
            <a:br>
              <a:rPr lang="en-GB" dirty="0" smtClean="0"/>
            </a:br>
            <a:r>
              <a:rPr lang="en-GB" dirty="0" smtClean="0"/>
              <a:t>on my knees in the night, </a:t>
            </a:r>
            <a:br>
              <a:rPr lang="en-GB" dirty="0" smtClean="0"/>
            </a:br>
            <a:r>
              <a:rPr lang="en-GB" dirty="0" smtClean="0"/>
              <a:t>saying prayers in the streetlight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been spending most their lives, </a:t>
            </a:r>
            <a:br>
              <a:rPr lang="en-GB" dirty="0" smtClean="0"/>
            </a:br>
            <a:r>
              <a:rPr lang="en-GB" dirty="0" smtClean="0"/>
              <a:t>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b="1" i="1" dirty="0" smtClean="0"/>
              <a:t>repeated</a:t>
            </a:r>
            <a:endParaRPr lang="en-GB" b="1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They got the situation, they got me </a:t>
            </a:r>
            <a:r>
              <a:rPr lang="en-GB" dirty="0" err="1" smtClean="0"/>
              <a:t>facin</a:t>
            </a:r>
            <a:r>
              <a:rPr lang="en-GB" dirty="0" smtClean="0"/>
              <a:t>'</a:t>
            </a:r>
            <a:br>
              <a:rPr lang="en-GB" dirty="0" smtClean="0"/>
            </a:br>
            <a:r>
              <a:rPr lang="en-GB" dirty="0" smtClean="0"/>
              <a:t>I can't live a normal life, 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dirty="0" smtClean="0"/>
              <a:t>I was raised by the stripes </a:t>
            </a:r>
            <a:br>
              <a:rPr lang="en-GB" dirty="0" smtClean="0"/>
            </a:br>
            <a:r>
              <a:rPr lang="en-GB" dirty="0" smtClean="0"/>
              <a:t>so I </a:t>
            </a:r>
            <a:r>
              <a:rPr lang="en-GB" dirty="0" err="1" smtClean="0"/>
              <a:t>gotta</a:t>
            </a:r>
            <a:r>
              <a:rPr lang="en-GB" dirty="0" smtClean="0"/>
              <a:t> be down with the hood team</a:t>
            </a:r>
            <a:br>
              <a:rPr lang="en-GB" dirty="0" smtClean="0"/>
            </a:br>
            <a:r>
              <a:rPr lang="en-GB" dirty="0" smtClean="0"/>
              <a:t>too much television watching </a:t>
            </a:r>
            <a:br>
              <a:rPr lang="en-GB" dirty="0" smtClean="0"/>
            </a:br>
            <a:r>
              <a:rPr lang="en-GB" dirty="0" smtClean="0"/>
              <a:t>got me chasing dreams</a:t>
            </a:r>
          </a:p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I'm an educated fool with money on my mind</a:t>
            </a:r>
            <a:br>
              <a:rPr lang="en-GB" dirty="0" smtClean="0"/>
            </a:br>
            <a:r>
              <a:rPr lang="en-GB" dirty="0" smtClean="0"/>
              <a:t>got my 10 in my hand and a gleam in my eye</a:t>
            </a:r>
            <a:br>
              <a:rPr lang="en-GB" dirty="0" smtClean="0"/>
            </a:br>
            <a:r>
              <a:rPr lang="en-GB" dirty="0" smtClean="0"/>
              <a:t>I'm a </a:t>
            </a:r>
            <a:r>
              <a:rPr lang="en-GB" dirty="0" err="1" smtClean="0"/>
              <a:t>loc'd</a:t>
            </a:r>
            <a:r>
              <a:rPr lang="en-GB" dirty="0" smtClean="0"/>
              <a:t> out </a:t>
            </a:r>
            <a:r>
              <a:rPr lang="en-GB" dirty="0" err="1" smtClean="0"/>
              <a:t>gangsta</a:t>
            </a:r>
            <a:r>
              <a:rPr lang="en-GB" dirty="0" smtClean="0"/>
              <a:t> set </a:t>
            </a:r>
            <a:r>
              <a:rPr lang="en-GB" dirty="0" err="1" smtClean="0"/>
              <a:t>trippin</a:t>
            </a:r>
            <a:r>
              <a:rPr lang="en-GB" dirty="0" smtClean="0"/>
              <a:t>' banger</a:t>
            </a:r>
            <a:br>
              <a:rPr lang="en-GB" dirty="0" smtClean="0"/>
            </a:br>
            <a:r>
              <a:rPr lang="en-GB" dirty="0" smtClean="0"/>
              <a:t>and my </a:t>
            </a:r>
            <a:r>
              <a:rPr lang="en-GB" dirty="0" err="1" smtClean="0"/>
              <a:t>homies</a:t>
            </a:r>
            <a:r>
              <a:rPr lang="en-GB" dirty="0" smtClean="0"/>
              <a:t> is down </a:t>
            </a:r>
            <a:br>
              <a:rPr lang="en-GB" dirty="0" smtClean="0"/>
            </a:br>
            <a:r>
              <a:rPr lang="en-GB" dirty="0" smtClean="0"/>
              <a:t>so don't arouse my anger, fool</a:t>
            </a:r>
            <a:br>
              <a:rPr lang="en-GB" dirty="0" smtClean="0"/>
            </a:br>
            <a:r>
              <a:rPr lang="en-GB" dirty="0" smtClean="0"/>
              <a:t>death </a:t>
            </a:r>
            <a:r>
              <a:rPr lang="en-GB" dirty="0" err="1" smtClean="0"/>
              <a:t>ain't</a:t>
            </a:r>
            <a:r>
              <a:rPr lang="en-GB" dirty="0" smtClean="0"/>
              <a:t> nothing but a heartbeat away,</a:t>
            </a:r>
            <a:br>
              <a:rPr lang="en-GB" dirty="0" smtClean="0"/>
            </a:br>
            <a:r>
              <a:rPr lang="en-GB" dirty="0" smtClean="0"/>
              <a:t>I'm living life, do or die, what can I say</a:t>
            </a:r>
            <a:br>
              <a:rPr lang="en-GB" dirty="0" smtClean="0"/>
            </a:br>
            <a:r>
              <a:rPr lang="en-GB" dirty="0" smtClean="0"/>
              <a:t>I'm 23 now, but will I live to see 24</a:t>
            </a:r>
            <a:br>
              <a:rPr lang="en-GB" dirty="0" smtClean="0"/>
            </a:br>
            <a:r>
              <a:rPr lang="en-GB" dirty="0" smtClean="0"/>
              <a:t>the way things are going I don't know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Gangsta’s</a:t>
            </a:r>
            <a:r>
              <a:rPr lang="en-GB" dirty="0" smtClean="0"/>
              <a:t> Paradise, </a:t>
            </a:r>
            <a:r>
              <a:rPr lang="en-GB" dirty="0" err="1" smtClean="0"/>
              <a:t>Coolio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[Chorus:]</a:t>
            </a:r>
            <a:br>
              <a:rPr lang="en-GB" dirty="0" smtClean="0"/>
            </a:br>
            <a:r>
              <a:rPr lang="en-GB" dirty="0" smtClean="0"/>
              <a:t>Tell me why are we, so blind to see</a:t>
            </a:r>
            <a:br>
              <a:rPr lang="en-GB" dirty="0" smtClean="0"/>
            </a:br>
            <a:r>
              <a:rPr lang="en-GB" dirty="0" smtClean="0"/>
              <a:t>That the one's we hurt, are you and me</a:t>
            </a:r>
            <a:br>
              <a:rPr lang="en-GB" dirty="0" smtClean="0"/>
            </a:br>
            <a:r>
              <a:rPr lang="en-GB" dirty="0" smtClean="0"/>
              <a:t>been spending most their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been spending most their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spending most our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spending most our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Power and the money, money and the power</a:t>
            </a:r>
            <a:br>
              <a:rPr lang="en-GB" dirty="0" smtClean="0"/>
            </a:br>
            <a:r>
              <a:rPr lang="en-GB" dirty="0" smtClean="0"/>
              <a:t>minute after minute, hour after hour</a:t>
            </a:r>
            <a:br>
              <a:rPr lang="en-GB" dirty="0" smtClean="0"/>
            </a:br>
            <a:r>
              <a:rPr lang="en-GB" dirty="0" smtClean="0"/>
              <a:t>everybody's running, but half of them </a:t>
            </a:r>
            <a:r>
              <a:rPr lang="en-GB" dirty="0" err="1" smtClean="0"/>
              <a:t>ain't</a:t>
            </a:r>
            <a:r>
              <a:rPr lang="en-GB" dirty="0" smtClean="0"/>
              <a:t> looking</a:t>
            </a:r>
            <a:br>
              <a:rPr lang="en-GB" dirty="0" smtClean="0"/>
            </a:br>
            <a:r>
              <a:rPr lang="en-GB" dirty="0" smtClean="0"/>
              <a:t>what's going on in the kitchen, but I don't know what's </a:t>
            </a:r>
            <a:r>
              <a:rPr lang="en-GB" dirty="0" err="1" smtClean="0"/>
              <a:t>kickin</a:t>
            </a:r>
            <a:r>
              <a:rPr lang="en-GB" dirty="0" smtClean="0"/>
              <a:t>'</a:t>
            </a:r>
            <a:br>
              <a:rPr lang="en-GB" dirty="0" smtClean="0"/>
            </a:br>
            <a:r>
              <a:rPr lang="en-GB" dirty="0" smtClean="0"/>
              <a:t>they say I </a:t>
            </a:r>
            <a:r>
              <a:rPr lang="en-GB" dirty="0" err="1" smtClean="0"/>
              <a:t>gotta</a:t>
            </a:r>
            <a:r>
              <a:rPr lang="en-GB" dirty="0" smtClean="0"/>
              <a:t> learn, but nobody's here to teach me</a:t>
            </a:r>
            <a:br>
              <a:rPr lang="en-GB" dirty="0" smtClean="0"/>
            </a:br>
            <a:r>
              <a:rPr lang="en-GB" dirty="0" smtClean="0"/>
              <a:t>if they can't </a:t>
            </a:r>
            <a:r>
              <a:rPr lang="en-GB" dirty="0" err="1" smtClean="0"/>
              <a:t>undersstand</a:t>
            </a:r>
            <a:r>
              <a:rPr lang="en-GB" dirty="0" smtClean="0"/>
              <a:t> it, how can they reach me</a:t>
            </a:r>
            <a:br>
              <a:rPr lang="en-GB" dirty="0" smtClean="0"/>
            </a:br>
            <a:r>
              <a:rPr lang="en-GB" dirty="0" smtClean="0"/>
              <a:t>I guess they can't, I guess they won't </a:t>
            </a:r>
            <a:br>
              <a:rPr lang="en-GB" dirty="0" smtClean="0"/>
            </a:br>
            <a:r>
              <a:rPr lang="en-GB" dirty="0" smtClean="0"/>
              <a:t>I guess they front, that's why I know my life is out of luck, fool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been spending most their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been spending most their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spending most our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spending most our lives, living in the </a:t>
            </a:r>
            <a:r>
              <a:rPr lang="en-GB" dirty="0" err="1" smtClean="0"/>
              <a:t>gangsta's</a:t>
            </a:r>
            <a:r>
              <a:rPr lang="en-GB" dirty="0" smtClean="0"/>
              <a:t> paradise</a:t>
            </a:r>
            <a:br>
              <a:rPr lang="en-GB" dirty="0" smtClean="0"/>
            </a:br>
            <a:r>
              <a:rPr lang="en-GB" dirty="0" smtClean="0"/>
              <a:t>Tell me why are we, so blind to see</a:t>
            </a:r>
            <a:br>
              <a:rPr lang="en-GB" dirty="0" smtClean="0"/>
            </a:br>
            <a:r>
              <a:rPr lang="en-GB" dirty="0" smtClean="0"/>
              <a:t>That the one's we hurt, are you and me</a:t>
            </a:r>
            <a:br>
              <a:rPr lang="en-GB" dirty="0" smtClean="0"/>
            </a:br>
            <a:r>
              <a:rPr lang="en-GB" dirty="0" smtClean="0"/>
              <a:t>Tell me why are we, so blind to see</a:t>
            </a:r>
            <a:br>
              <a:rPr lang="en-GB" dirty="0" smtClean="0"/>
            </a:br>
            <a:r>
              <a:rPr lang="en-GB" dirty="0" smtClean="0"/>
              <a:t>That the one's we hurt, are you and me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Gangsta’s</a:t>
            </a:r>
            <a:r>
              <a:rPr lang="en-GB" dirty="0" smtClean="0"/>
              <a:t> Paradise II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algn="ctr">
              <a:buNone/>
            </a:pPr>
            <a:r>
              <a:rPr lang="en-GB" dirty="0" smtClean="0"/>
              <a:t>	Some things in life are bad</a:t>
            </a:r>
            <a:br>
              <a:rPr lang="en-GB" dirty="0" smtClean="0"/>
            </a:br>
            <a:r>
              <a:rPr lang="en-GB" dirty="0" smtClean="0"/>
              <a:t>They can really make you mad</a:t>
            </a:r>
            <a:br>
              <a:rPr lang="en-GB" dirty="0" smtClean="0"/>
            </a:br>
            <a:r>
              <a:rPr lang="en-GB" dirty="0" smtClean="0"/>
              <a:t>Other things just make you swear and curse.</a:t>
            </a:r>
            <a:br>
              <a:rPr lang="en-GB" dirty="0" smtClean="0"/>
            </a:br>
            <a:r>
              <a:rPr lang="en-GB" dirty="0" smtClean="0"/>
              <a:t>When you're chewing on life's gristle</a:t>
            </a:r>
            <a:br>
              <a:rPr lang="en-GB" dirty="0" smtClean="0"/>
            </a:br>
            <a:r>
              <a:rPr lang="en-GB" dirty="0" smtClean="0"/>
              <a:t>Don't grumble, give a whistle</a:t>
            </a:r>
            <a:br>
              <a:rPr lang="en-GB" dirty="0" smtClean="0"/>
            </a:br>
            <a:r>
              <a:rPr lang="en-GB" dirty="0" smtClean="0"/>
              <a:t>And this'll help things turn out for the best...</a:t>
            </a:r>
          </a:p>
          <a:p>
            <a:pPr algn="ctr">
              <a:buNone/>
            </a:pPr>
            <a:r>
              <a:rPr lang="en-GB" dirty="0" smtClean="0"/>
              <a:t>	And...always look on the bright side of life... </a:t>
            </a:r>
            <a:br>
              <a:rPr lang="en-GB" dirty="0" smtClean="0"/>
            </a:br>
            <a:r>
              <a:rPr lang="en-GB" dirty="0" smtClean="0"/>
              <a:t>Always look on the light side of life... </a:t>
            </a:r>
          </a:p>
          <a:p>
            <a:pPr algn="ctr">
              <a:buNone/>
            </a:pPr>
            <a:r>
              <a:rPr lang="en-GB" dirty="0" smtClean="0"/>
              <a:t>	If life seems jolly rotten</a:t>
            </a:r>
            <a:br>
              <a:rPr lang="en-GB" dirty="0" smtClean="0"/>
            </a:br>
            <a:r>
              <a:rPr lang="en-GB" dirty="0" smtClean="0"/>
              <a:t>There's something you've forgotten</a:t>
            </a:r>
            <a:br>
              <a:rPr lang="en-GB" dirty="0" smtClean="0"/>
            </a:br>
            <a:r>
              <a:rPr lang="en-GB" dirty="0" smtClean="0"/>
              <a:t>And that's to laugh and smile </a:t>
            </a:r>
            <a:br>
              <a:rPr lang="en-GB" dirty="0" smtClean="0"/>
            </a:br>
            <a:r>
              <a:rPr lang="en-GB" dirty="0" smtClean="0"/>
              <a:t>and dance and sing.</a:t>
            </a:r>
            <a:br>
              <a:rPr lang="en-GB" dirty="0" smtClean="0"/>
            </a:br>
            <a:r>
              <a:rPr lang="en-GB" dirty="0" smtClean="0"/>
              <a:t>When you're feeling in the dumps</a:t>
            </a:r>
            <a:br>
              <a:rPr lang="en-GB" dirty="0" smtClean="0"/>
            </a:br>
            <a:r>
              <a:rPr lang="en-GB" dirty="0" smtClean="0"/>
              <a:t>Don't be silly chumps</a:t>
            </a:r>
            <a:br>
              <a:rPr lang="en-GB" dirty="0" smtClean="0"/>
            </a:br>
            <a:r>
              <a:rPr lang="en-GB" dirty="0" smtClean="0"/>
              <a:t>Just purse your lips and whistle - that's the thing.</a:t>
            </a:r>
          </a:p>
          <a:p>
            <a:pPr algn="ctr">
              <a:buNone/>
            </a:pPr>
            <a:r>
              <a:rPr lang="en-GB" dirty="0" smtClean="0"/>
              <a:t>	And...always look on the bright side of life... </a:t>
            </a:r>
            <a:br>
              <a:rPr lang="en-GB" dirty="0" smtClean="0"/>
            </a:br>
            <a:r>
              <a:rPr lang="en-GB" dirty="0" smtClean="0"/>
              <a:t>Always look on the light side of life... </a:t>
            </a:r>
          </a:p>
          <a:p>
            <a:pPr algn="ctr">
              <a:buNone/>
            </a:pPr>
            <a:r>
              <a:rPr lang="en-GB" dirty="0" smtClean="0"/>
              <a:t>	For life is quite absurd</a:t>
            </a:r>
            <a:br>
              <a:rPr lang="en-GB" dirty="0" smtClean="0"/>
            </a:br>
            <a:r>
              <a:rPr lang="en-GB" dirty="0" smtClean="0"/>
              <a:t>And death's the final word</a:t>
            </a:r>
            <a:br>
              <a:rPr lang="en-GB" dirty="0" smtClean="0"/>
            </a:br>
            <a:r>
              <a:rPr lang="en-GB" dirty="0" smtClean="0"/>
              <a:t>You must always face the curtain with a bow.</a:t>
            </a:r>
            <a:br>
              <a:rPr lang="en-GB" dirty="0" smtClean="0"/>
            </a:br>
            <a:r>
              <a:rPr lang="en-GB" dirty="0" smtClean="0"/>
              <a:t>Forget about your sin - give the audience a grin</a:t>
            </a:r>
            <a:br>
              <a:rPr lang="en-GB" dirty="0" smtClean="0"/>
            </a:br>
            <a:r>
              <a:rPr lang="en-GB" dirty="0" smtClean="0"/>
              <a:t>Enjoy it - it's your last chance anyhow.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	So always look on the bright side of death </a:t>
            </a:r>
            <a:br>
              <a:rPr lang="en-GB" dirty="0" smtClean="0"/>
            </a:br>
            <a:r>
              <a:rPr lang="en-GB" dirty="0" smtClean="0"/>
              <a:t>Just before you draw your terminal breath </a:t>
            </a:r>
          </a:p>
          <a:p>
            <a:pPr algn="ctr">
              <a:buNone/>
            </a:pPr>
            <a:r>
              <a:rPr lang="en-GB" dirty="0" smtClean="0"/>
              <a:t>	Life's a piece of shit</a:t>
            </a:r>
            <a:br>
              <a:rPr lang="en-GB" dirty="0" smtClean="0"/>
            </a:br>
            <a:r>
              <a:rPr lang="en-GB" dirty="0" smtClean="0"/>
              <a:t>When you look at it</a:t>
            </a:r>
            <a:br>
              <a:rPr lang="en-GB" dirty="0" smtClean="0"/>
            </a:br>
            <a:r>
              <a:rPr lang="en-GB" dirty="0" smtClean="0"/>
              <a:t>Life's a laugh and death's a joke, it's true.</a:t>
            </a:r>
            <a:br>
              <a:rPr lang="en-GB" dirty="0" smtClean="0"/>
            </a:br>
            <a:r>
              <a:rPr lang="en-GB" dirty="0" smtClean="0"/>
              <a:t>You'll see it's all a show</a:t>
            </a:r>
            <a:br>
              <a:rPr lang="en-GB" dirty="0" smtClean="0"/>
            </a:br>
            <a:r>
              <a:rPr lang="en-GB" dirty="0" smtClean="0"/>
              <a:t>Keep '</a:t>
            </a:r>
            <a:r>
              <a:rPr lang="en-GB" dirty="0" err="1" smtClean="0"/>
              <a:t>em</a:t>
            </a:r>
            <a:r>
              <a:rPr lang="en-GB" dirty="0" smtClean="0"/>
              <a:t> laughing as you go</a:t>
            </a:r>
            <a:br>
              <a:rPr lang="en-GB" dirty="0" smtClean="0"/>
            </a:br>
            <a:r>
              <a:rPr lang="en-GB" dirty="0" smtClean="0"/>
              <a:t>Just remember that the last laugh is on you.</a:t>
            </a:r>
          </a:p>
          <a:p>
            <a:pPr algn="ctr">
              <a:buNone/>
            </a:pPr>
            <a:r>
              <a:rPr lang="en-GB" dirty="0" smtClean="0"/>
              <a:t>	And always look on the bright side of life...</a:t>
            </a:r>
            <a:br>
              <a:rPr lang="en-GB" dirty="0" smtClean="0"/>
            </a:br>
            <a:r>
              <a:rPr lang="en-GB" dirty="0" smtClean="0"/>
              <a:t>Always look on the right side of life... </a:t>
            </a:r>
            <a:br>
              <a:rPr lang="en-GB" dirty="0" smtClean="0"/>
            </a:br>
            <a:r>
              <a:rPr lang="en-GB" dirty="0" smtClean="0"/>
              <a:t>(Come on guys, cheer up!)</a:t>
            </a:r>
            <a:br>
              <a:rPr lang="en-GB" dirty="0" smtClean="0"/>
            </a:br>
            <a:r>
              <a:rPr lang="en-GB" dirty="0" smtClean="0"/>
              <a:t>Always look on the bright side of life...</a:t>
            </a:r>
            <a:br>
              <a:rPr lang="en-GB" dirty="0" smtClean="0"/>
            </a:br>
            <a:r>
              <a:rPr lang="en-GB" dirty="0" smtClean="0"/>
              <a:t>Always look on the bright side of life...</a:t>
            </a:r>
            <a:br>
              <a:rPr lang="en-GB" dirty="0" smtClean="0"/>
            </a:br>
            <a:r>
              <a:rPr lang="en-GB" dirty="0" smtClean="0"/>
              <a:t>(Worse things happen at sea, you know.)</a:t>
            </a:r>
            <a:br>
              <a:rPr lang="en-GB" dirty="0" smtClean="0"/>
            </a:br>
            <a:r>
              <a:rPr lang="en-GB" dirty="0" smtClean="0"/>
              <a:t>Always look on the bright side of life...</a:t>
            </a:r>
            <a:br>
              <a:rPr lang="en-GB" dirty="0" smtClean="0"/>
            </a:br>
            <a:r>
              <a:rPr lang="en-GB" dirty="0" smtClean="0"/>
              <a:t>(I mean - what have you got to lose?)</a:t>
            </a:r>
            <a:br>
              <a:rPr lang="en-GB" dirty="0" smtClean="0"/>
            </a:br>
            <a:r>
              <a:rPr lang="en-GB" dirty="0" smtClean="0"/>
              <a:t>(You know, you come from nothing - you're going back to nothing.</a:t>
            </a:r>
            <a:br>
              <a:rPr lang="en-GB" dirty="0" smtClean="0"/>
            </a:br>
            <a:r>
              <a:rPr lang="en-GB" dirty="0" smtClean="0"/>
              <a:t>What have you lost? Nothing!)</a:t>
            </a:r>
            <a:br>
              <a:rPr lang="en-GB" dirty="0" smtClean="0"/>
            </a:br>
            <a:r>
              <a:rPr lang="en-GB" dirty="0" smtClean="0"/>
              <a:t>Always look on the right side of life...</a:t>
            </a:r>
          </a:p>
          <a:p>
            <a:pPr algn="ctr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Always Look on the Bright Side of Life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</TotalTime>
  <Words>72</Words>
  <Application>Microsoft Office PowerPoint</Application>
  <PresentationFormat>On-screen Show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Paper</vt:lpstr>
      <vt:lpstr>The Meaning of Life</vt:lpstr>
      <vt:lpstr>Monty Python’s Meaning of Life</vt:lpstr>
      <vt:lpstr>For Now, Avenue Q</vt:lpstr>
      <vt:lpstr>For Now II</vt:lpstr>
      <vt:lpstr>Because, The Beatles, Elliott Smith</vt:lpstr>
      <vt:lpstr>Life on Mars, David Bowie</vt:lpstr>
      <vt:lpstr>Meek Shall Inherit, Little Shop</vt:lpstr>
      <vt:lpstr>Meek Shall Inherit II</vt:lpstr>
      <vt:lpstr>Gangsta’s Paradise, Coolio</vt:lpstr>
      <vt:lpstr>Gangsta’s Paradise II</vt:lpstr>
      <vt:lpstr>Always Look on the Bright Side of Life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Meaning of Life</dc:title>
  <dc:creator>Michael</dc:creator>
  <cp:lastModifiedBy>Michael</cp:lastModifiedBy>
  <cp:revision>6</cp:revision>
  <dcterms:created xsi:type="dcterms:W3CDTF">2009-10-09T13:37:33Z</dcterms:created>
  <dcterms:modified xsi:type="dcterms:W3CDTF">2009-10-17T23:15:26Z</dcterms:modified>
</cp:coreProperties>
</file>