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7976" autoAdjust="0"/>
  </p:normalViewPr>
  <p:slideViewPr>
    <p:cSldViewPr>
      <p:cViewPr varScale="1">
        <p:scale>
          <a:sx n="48" d="100"/>
          <a:sy n="48" d="100"/>
        </p:scale>
        <p:origin x="-3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53C1E-FA87-4CB1-A325-80459A383DA7}" type="datetimeFigureOut">
              <a:rPr lang="en-US" smtClean="0"/>
              <a:pPr/>
              <a:t>10/6/2009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4AE56-ADD3-42F5-94BD-2819C3A4847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4AE56-ADD3-42F5-94BD-2819C3A4847C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Non-Theism</a:t>
            </a:r>
          </a:p>
          <a:p>
            <a:r>
              <a:rPr lang="en-GB" dirty="0" smtClean="0"/>
              <a:t>Typical amongst</a:t>
            </a:r>
            <a:r>
              <a:rPr lang="en-GB" baseline="0" dirty="0" smtClean="0"/>
              <a:t> non-theists.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Lack</a:t>
            </a:r>
          </a:p>
          <a:p>
            <a:r>
              <a:rPr lang="en-GB" dirty="0" smtClean="0"/>
              <a:t>Atypical,</a:t>
            </a:r>
            <a:r>
              <a:rPr lang="en-GB" baseline="0" dirty="0" smtClean="0"/>
              <a:t> mainly certain type of atheist, phrased this way for argumentation purposes (most defensible formation).</a:t>
            </a:r>
          </a:p>
          <a:p>
            <a:endParaRPr lang="en-GB" baseline="0" dirty="0" smtClean="0"/>
          </a:p>
          <a:p>
            <a:r>
              <a:rPr lang="en-GB" baseline="0" dirty="0" smtClean="0"/>
              <a:t>Disbelief</a:t>
            </a:r>
          </a:p>
          <a:p>
            <a:r>
              <a:rPr lang="en-GB" baseline="0" dirty="0" smtClean="0"/>
              <a:t>Least defensible version (though still defendable obviously), this is the </a:t>
            </a:r>
            <a:r>
              <a:rPr lang="en-GB" i="1" baseline="0" dirty="0" smtClean="0"/>
              <a:t>choice </a:t>
            </a:r>
            <a:r>
              <a:rPr lang="en-GB" i="0" baseline="0" dirty="0" smtClean="0"/>
              <a:t>to reject theism for various reasons.</a:t>
            </a:r>
          </a:p>
          <a:p>
            <a:r>
              <a:rPr lang="en-GB" dirty="0" smtClean="0"/>
              <a:t>My</a:t>
            </a:r>
            <a:r>
              <a:rPr lang="en-GB" baseline="0" dirty="0" smtClean="0"/>
              <a:t> use – most self-defined atheists are.</a:t>
            </a:r>
          </a:p>
          <a:p>
            <a:endParaRPr lang="en-GB" baseline="0" dirty="0" smtClean="0"/>
          </a:p>
          <a:p>
            <a:r>
              <a:rPr lang="en-GB" baseline="0" dirty="0" smtClean="0"/>
              <a:t>Anti-theism / certainty </a:t>
            </a:r>
            <a:r>
              <a:rPr lang="en-GB" baseline="0" dirty="0" err="1" smtClean="0"/>
              <a:t>wrt</a:t>
            </a:r>
            <a:r>
              <a:rPr lang="en-GB" baseline="0" dirty="0" smtClean="0"/>
              <a:t>. To god question</a:t>
            </a:r>
          </a:p>
          <a:p>
            <a:r>
              <a:rPr lang="en-GB" baseline="0" dirty="0" smtClean="0"/>
              <a:t>Atypical but often implicit, esp. For religious users.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4AE56-ADD3-42F5-94BD-2819C3A4847C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purpose of an idealised</a:t>
            </a:r>
            <a:r>
              <a:rPr lang="en-GB" baseline="0" dirty="0" smtClean="0"/>
              <a:t> version...</a:t>
            </a:r>
          </a:p>
          <a:p>
            <a:r>
              <a:rPr lang="en-GB" baseline="0" dirty="0" smtClean="0"/>
              <a:t>Two tiers of an ethical stance </a:t>
            </a:r>
            <a:r>
              <a:rPr lang="en-GB" baseline="0" dirty="0" err="1" smtClean="0"/>
              <a:t>wrt</a:t>
            </a:r>
            <a:r>
              <a:rPr lang="en-GB" baseline="0" dirty="0" smtClean="0"/>
              <a:t>. the world/morals/etc.</a:t>
            </a:r>
          </a:p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4AE56-ADD3-42F5-94BD-2819C3A4847C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Most important</a:t>
            </a:r>
            <a:r>
              <a:rPr lang="en-GB" baseline="0" dirty="0" smtClean="0"/>
              <a:t> are Ethical and Sceptical in </a:t>
            </a:r>
            <a:r>
              <a:rPr lang="en-GB" i="1" baseline="0" dirty="0" smtClean="0"/>
              <a:t>convincing </a:t>
            </a:r>
            <a:r>
              <a:rPr lang="en-GB" i="0" baseline="0" dirty="0" smtClean="0"/>
              <a:t> people. </a:t>
            </a:r>
          </a:p>
          <a:p>
            <a:r>
              <a:rPr lang="en-GB" i="0" baseline="0" dirty="0" smtClean="0"/>
              <a:t>Rational is most important in debate.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4AE56-ADD3-42F5-94BD-2819C3A4847C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Living with vs. Without God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4AE56-ADD3-42F5-94BD-2819C3A4847C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aseline="0" dirty="0" smtClean="0"/>
              <a:t>Need external standard to judge limitations...  (non-Rational limitations)</a:t>
            </a:r>
          </a:p>
          <a:p>
            <a:endParaRPr lang="en-GB" dirty="0" smtClean="0"/>
          </a:p>
          <a:p>
            <a:r>
              <a:rPr lang="en-GB" dirty="0" err="1" smtClean="0"/>
              <a:t>IoR</a:t>
            </a:r>
            <a:endParaRPr lang="en-GB" dirty="0" smtClean="0"/>
          </a:p>
          <a:p>
            <a:r>
              <a:rPr lang="en-GB" dirty="0" smtClean="0"/>
              <a:t>Why is </a:t>
            </a:r>
            <a:r>
              <a:rPr lang="en-GB" dirty="0" err="1" smtClean="0"/>
              <a:t>IoR</a:t>
            </a:r>
            <a:r>
              <a:rPr lang="en-GB" dirty="0" smtClean="0"/>
              <a:t> </a:t>
            </a:r>
            <a:r>
              <a:rPr lang="en-GB" dirty="0" err="1" smtClean="0"/>
              <a:t>wrt</a:t>
            </a:r>
            <a:r>
              <a:rPr lang="en-GB" dirty="0" smtClean="0"/>
              <a:t> </a:t>
            </a:r>
            <a:r>
              <a:rPr lang="en-GB" dirty="0" err="1" smtClean="0"/>
              <a:t>QoL</a:t>
            </a:r>
            <a:r>
              <a:rPr lang="en-GB" dirty="0" smtClean="0"/>
              <a:t> a </a:t>
            </a:r>
            <a:r>
              <a:rPr lang="en-GB" i="1" dirty="0" smtClean="0"/>
              <a:t>limit</a:t>
            </a:r>
            <a:r>
              <a:rPr lang="en-GB" i="1" baseline="0" dirty="0" smtClean="0"/>
              <a:t> </a:t>
            </a:r>
            <a:r>
              <a:rPr lang="en-GB" i="0" baseline="0" dirty="0" smtClean="0"/>
              <a:t> of atheism</a:t>
            </a:r>
            <a:r>
              <a:rPr lang="en-GB" baseline="0" dirty="0" smtClean="0"/>
              <a:t>?</a:t>
            </a:r>
          </a:p>
          <a:p>
            <a:r>
              <a:rPr lang="en-GB" baseline="0" dirty="0" smtClean="0"/>
              <a:t>Well comparison w. Other frameworks... Atheism says other frameworks have this limitation, </a:t>
            </a:r>
            <a:r>
              <a:rPr lang="en-GB" baseline="0" dirty="0" err="1" smtClean="0"/>
              <a:t>ie</a:t>
            </a:r>
            <a:r>
              <a:rPr lang="en-GB" baseline="0" dirty="0" smtClean="0"/>
              <a:t>. Implicit in human cond.</a:t>
            </a:r>
          </a:p>
          <a:p>
            <a:r>
              <a:rPr lang="en-GB" baseline="0" dirty="0" smtClean="0"/>
              <a:t>In ethical terms (discounting reason)... Seen as limiting humans (etc.)</a:t>
            </a:r>
          </a:p>
          <a:p>
            <a:endParaRPr lang="en-GB" baseline="0" dirty="0" smtClean="0"/>
          </a:p>
          <a:p>
            <a:r>
              <a:rPr lang="en-GB" baseline="0" dirty="0" smtClean="0"/>
              <a:t>Def. Theism</a:t>
            </a:r>
          </a:p>
          <a:p>
            <a:r>
              <a:rPr lang="en-GB" baseline="0" dirty="0" smtClean="0"/>
              <a:t>Impossible not only to disprove but to speak of as </a:t>
            </a:r>
            <a:r>
              <a:rPr lang="en-GB" baseline="0" dirty="0" err="1" smtClean="0"/>
              <a:t>epistemicly</a:t>
            </a:r>
            <a:r>
              <a:rPr lang="en-GB" baseline="0" dirty="0" smtClean="0"/>
              <a:t> less or more merit worthy than competing ideas. </a:t>
            </a:r>
          </a:p>
          <a:p>
            <a:r>
              <a:rPr lang="en-GB" baseline="0" dirty="0" smtClean="0"/>
              <a:t>Solution? Revelation not def. The. So likelihood of human idea corresponding to reality slim... Analysis of human condition WITHIN the framework of atheism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4AE56-ADD3-42F5-94BD-2819C3A4847C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10/6/2009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637BB6B-EE1B-48FB-8575-0D55C373DE88}" type="datetimeFigureOut">
              <a:rPr lang="en-US" smtClean="0"/>
              <a:pPr/>
              <a:t>10/6/2009</a:t>
            </a:fld>
            <a:endParaRPr lang="en-US" sz="100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algn="ctr" eaLnBrk="1" latinLnBrk="0" hangingPunct="1"/>
            <a:endParaRPr kumimoji="0"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7786274" cy="2301240"/>
          </a:xfrm>
        </p:spPr>
        <p:txBody>
          <a:bodyPr/>
          <a:lstStyle/>
          <a:p>
            <a:r>
              <a:rPr lang="en-GB" dirty="0" smtClean="0"/>
              <a:t>Introduction To Atheism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7782288" cy="1752600"/>
          </a:xfrm>
        </p:spPr>
        <p:txBody>
          <a:bodyPr/>
          <a:lstStyle/>
          <a:p>
            <a:r>
              <a:rPr lang="en-GB" dirty="0" smtClean="0"/>
              <a:t>Part I: What is atheism?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Lack (Unclear)</a:t>
            </a:r>
          </a:p>
          <a:p>
            <a:pPr lvl="1"/>
            <a:r>
              <a:rPr lang="en-GB" dirty="0" smtClean="0"/>
              <a:t>Atheism is a lack of a belief in God(s).</a:t>
            </a:r>
          </a:p>
          <a:p>
            <a:r>
              <a:rPr lang="en-GB" dirty="0" smtClean="0"/>
              <a:t>Disbelief (Choice)</a:t>
            </a:r>
          </a:p>
          <a:p>
            <a:pPr lvl="1"/>
            <a:r>
              <a:rPr lang="en-GB" dirty="0" smtClean="0"/>
              <a:t>Atheism is the belief that there is no God(s).</a:t>
            </a:r>
          </a:p>
          <a:p>
            <a:pPr lvl="1"/>
            <a:r>
              <a:rPr lang="en-GB" dirty="0" smtClean="0"/>
              <a:t>Atheism is the belief that there’s no justifiable reason to believe in God(s).</a:t>
            </a:r>
          </a:p>
          <a:p>
            <a:r>
              <a:rPr lang="en-GB" dirty="0" smtClean="0"/>
              <a:t>Non-Theism (Rational Default)</a:t>
            </a:r>
          </a:p>
          <a:p>
            <a:pPr lvl="1"/>
            <a:r>
              <a:rPr lang="en-GB" dirty="0" smtClean="0"/>
              <a:t>Atheism is a set of all beliefs that are not explicitly theistic.</a:t>
            </a:r>
          </a:p>
          <a:p>
            <a:r>
              <a:rPr lang="en-GB" dirty="0" smtClean="0"/>
              <a:t>Anti-Theism / Certainty</a:t>
            </a:r>
          </a:p>
          <a:p>
            <a:pPr lvl="1"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Atheist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Difficult to speak about atheists in general.</a:t>
            </a:r>
          </a:p>
          <a:p>
            <a:r>
              <a:rPr lang="en-GB" dirty="0" smtClean="0"/>
              <a:t>Construct an idealised (not necessarily ideal) individual to speak about.</a:t>
            </a:r>
          </a:p>
          <a:p>
            <a:r>
              <a:rPr lang="en-GB" dirty="0" smtClean="0"/>
              <a:t>Idealised/Specificity may be irrelevant </a:t>
            </a:r>
            <a:r>
              <a:rPr lang="en-GB" i="1" dirty="0" smtClean="0"/>
              <a:t>to you, </a:t>
            </a:r>
            <a:r>
              <a:rPr lang="en-GB" dirty="0" smtClean="0"/>
              <a:t>but not in general.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Paths to Atheism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Rational</a:t>
            </a:r>
          </a:p>
          <a:p>
            <a:pPr lvl="1"/>
            <a:r>
              <a:rPr lang="en-GB" dirty="0" smtClean="0"/>
              <a:t>By argument.</a:t>
            </a:r>
          </a:p>
          <a:p>
            <a:pPr lvl="1"/>
            <a:r>
              <a:rPr lang="en-GB" i="1" dirty="0" smtClean="0"/>
              <a:t>Of Note: Debate Tactics.</a:t>
            </a:r>
          </a:p>
          <a:p>
            <a:r>
              <a:rPr lang="en-GB" dirty="0" smtClean="0"/>
              <a:t>Sceptical</a:t>
            </a:r>
          </a:p>
          <a:p>
            <a:pPr lvl="1"/>
            <a:r>
              <a:rPr lang="en-GB" dirty="0" smtClean="0"/>
              <a:t>Incredulity</a:t>
            </a:r>
          </a:p>
          <a:p>
            <a:pPr lvl="1"/>
            <a:r>
              <a:rPr lang="en-GB" i="1" dirty="0" smtClean="0"/>
              <a:t>Of Note: X-Files and Superstition.</a:t>
            </a:r>
          </a:p>
          <a:p>
            <a:r>
              <a:rPr lang="en-GB" dirty="0" smtClean="0"/>
              <a:t>Ethical</a:t>
            </a:r>
          </a:p>
          <a:p>
            <a:pPr lvl="1"/>
            <a:r>
              <a:rPr lang="en-GB" dirty="0" smtClean="0"/>
              <a:t>Choice between frameworks.</a:t>
            </a:r>
          </a:p>
          <a:p>
            <a:pPr lvl="1"/>
            <a:r>
              <a:rPr lang="en-GB" i="1" dirty="0" smtClean="0"/>
              <a:t>Of Note: Movie Goer’s Guide.</a:t>
            </a:r>
            <a:endParaRPr lang="en-GB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Being Atheist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Ethics</a:t>
            </a:r>
          </a:p>
          <a:p>
            <a:pPr lvl="1"/>
            <a:r>
              <a:rPr lang="en-GB" dirty="0" smtClean="0"/>
              <a:t>Moral Relativism &amp; Points of View.</a:t>
            </a:r>
          </a:p>
          <a:p>
            <a:r>
              <a:rPr lang="en-GB" dirty="0" smtClean="0"/>
              <a:t>Meaning of Life</a:t>
            </a:r>
          </a:p>
          <a:p>
            <a:pPr lvl="1"/>
            <a:r>
              <a:rPr lang="en-GB" dirty="0" smtClean="0"/>
              <a:t>Freedom</a:t>
            </a:r>
          </a:p>
          <a:p>
            <a:r>
              <a:rPr lang="en-GB" dirty="0" smtClean="0"/>
              <a:t>Death</a:t>
            </a:r>
          </a:p>
          <a:p>
            <a:pPr lvl="1"/>
            <a:r>
              <a:rPr lang="en-GB" dirty="0" smtClean="0"/>
              <a:t>Alternatives</a:t>
            </a:r>
          </a:p>
          <a:p>
            <a:r>
              <a:rPr lang="en-GB" dirty="0" smtClean="0"/>
              <a:t>One Life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Limits of Atheism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The Inadequacy of Reason</a:t>
            </a:r>
          </a:p>
          <a:p>
            <a:pPr lvl="1"/>
            <a:r>
              <a:rPr lang="en-GB" dirty="0" smtClean="0"/>
              <a:t>Questions of life: </a:t>
            </a:r>
            <a:br>
              <a:rPr lang="en-GB" dirty="0" smtClean="0"/>
            </a:br>
            <a:r>
              <a:rPr lang="en-GB" dirty="0" smtClean="0"/>
              <a:t>	Who, What, Where, Why, When?</a:t>
            </a:r>
          </a:p>
          <a:p>
            <a:pPr lvl="1"/>
            <a:r>
              <a:rPr lang="en-GB" dirty="0" smtClean="0"/>
              <a:t>Defensible Theism</a:t>
            </a:r>
          </a:p>
          <a:p>
            <a:r>
              <a:rPr lang="en-GB" dirty="0" smtClean="0"/>
              <a:t>The Problem of Death</a:t>
            </a:r>
          </a:p>
          <a:p>
            <a:r>
              <a:rPr lang="en-GB" dirty="0" smtClean="0"/>
              <a:t>Radical Agnosticism</a:t>
            </a:r>
          </a:p>
          <a:p>
            <a:pPr lvl="1"/>
            <a:r>
              <a:rPr lang="en-GB" dirty="0" smtClean="0"/>
              <a:t>Equally weighted possibilities of creation?</a:t>
            </a:r>
          </a:p>
          <a:p>
            <a:r>
              <a:rPr lang="en-GB" dirty="0" smtClean="0"/>
              <a:t>Notable: Limits of Atheism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43</TotalTime>
  <Words>400</Words>
  <Application>Microsoft Office PowerPoint</Application>
  <PresentationFormat>On-screen Show (4:3)</PresentationFormat>
  <Paragraphs>74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Oriel</vt:lpstr>
      <vt:lpstr>Introduction To Atheism</vt:lpstr>
      <vt:lpstr>Definition</vt:lpstr>
      <vt:lpstr>An Atheist</vt:lpstr>
      <vt:lpstr>Paths to Atheism</vt:lpstr>
      <vt:lpstr>Being Atheist</vt:lpstr>
      <vt:lpstr>Limits of Atheism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Atheism</dc:title>
  <dc:creator>Michael</dc:creator>
  <cp:lastModifiedBy>Michael</cp:lastModifiedBy>
  <cp:revision>7</cp:revision>
  <dcterms:created xsi:type="dcterms:W3CDTF">2009-10-05T20:21:49Z</dcterms:created>
  <dcterms:modified xsi:type="dcterms:W3CDTF">2009-10-05T23:21:45Z</dcterms:modified>
</cp:coreProperties>
</file>